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1"/>
  </p:notesMasterIdLst>
  <p:handoutMasterIdLst>
    <p:handoutMasterId r:id="rId12"/>
  </p:handoutMasterIdLst>
  <p:sldIdLst>
    <p:sldId id="256" r:id="rId5"/>
    <p:sldId id="282" r:id="rId6"/>
    <p:sldId id="258" r:id="rId7"/>
    <p:sldId id="283" r:id="rId8"/>
    <p:sldId id="262" r:id="rId9"/>
    <p:sldId id="275"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EBE49"/>
    <a:srgbClr val="FFFFFF"/>
    <a:srgbClr val="F2F2F2"/>
    <a:srgbClr val="006FEC"/>
    <a:srgbClr val="39C1CB"/>
    <a:srgbClr val="3C6CB7"/>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13143DA-5E8D-141E-9D29-73D3EF5D28F7}" v="16" dt="2022-02-24T19:47:56.265"/>
  </p1510:revLst>
</p1510:revInfo>
</file>

<file path=ppt/tableStyles.xml><?xml version="1.0" encoding="utf-8"?>
<a:tblStyleLst xmlns:a="http://schemas.openxmlformats.org/drawingml/2006/main" def="{5C22544A-7EE6-4342-B048-85BDC9FD1C3A}">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995" autoAdjust="0"/>
    <p:restoredTop sz="86395" autoAdjust="0"/>
  </p:normalViewPr>
  <p:slideViewPr>
    <p:cSldViewPr snapToGrid="0">
      <p:cViewPr varScale="1">
        <p:scale>
          <a:sx n="70" d="100"/>
          <a:sy n="70" d="100"/>
        </p:scale>
        <p:origin x="605" y="53"/>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75" d="100"/>
        <a:sy n="75" d="100"/>
      </p:scale>
      <p:origin x="0" y="0"/>
    </p:cViewPr>
  </p:sorterViewPr>
  <p:notesViewPr>
    <p:cSldViewPr snapToGrid="0">
      <p:cViewPr varScale="1">
        <p:scale>
          <a:sx n="65" d="100"/>
          <a:sy n="65" d="100"/>
        </p:scale>
        <p:origin x="3154" y="43"/>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presProps" Target="pres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handoutMaster" Target="handoutMasters/handoutMaster1.xml"/><Relationship Id="rId17"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theme" Target="theme/theme1.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viewProps" Target="viewProps.xml"/></Relationships>
</file>

<file path=ppt/diagrams/_rels/data2.xml.rels><?xml version="1.0" encoding="UTF-8" standalone="yes"?>
<Relationships xmlns="http://schemas.openxmlformats.org/package/2006/relationships"><Relationship Id="rId1" Type="http://schemas.openxmlformats.org/officeDocument/2006/relationships/hyperlink" Target="https://cortx.link/ova" TargetMode="External"/></Relationships>
</file>

<file path=ppt/diagrams/_rels/data3.xml.rels><?xml version="1.0" encoding="UTF-8" standalone="yes"?>
<Relationships xmlns="http://schemas.openxmlformats.org/package/2006/relationships"><Relationship Id="rId2" Type="http://schemas.openxmlformats.org/officeDocument/2006/relationships/hyperlink" Target="https://cortx.link/videos" TargetMode="External"/><Relationship Id="rId1" Type="http://schemas.openxmlformats.org/officeDocument/2006/relationships/hyperlink" Target="https://cortx.link/issues" TargetMode="External"/></Relationships>
</file>

<file path=ppt/diagrams/_rels/drawing2.xml.rels><?xml version="1.0" encoding="UTF-8" standalone="yes"?>
<Relationships xmlns="http://schemas.openxmlformats.org/package/2006/relationships"><Relationship Id="rId1" Type="http://schemas.openxmlformats.org/officeDocument/2006/relationships/hyperlink" Target="https://cortx.link/ova" TargetMode="External"/></Relationships>
</file>

<file path=ppt/diagrams/_rels/drawing3.xml.rels><?xml version="1.0" encoding="UTF-8" standalone="yes"?>
<Relationships xmlns="http://schemas.openxmlformats.org/package/2006/relationships"><Relationship Id="rId2" Type="http://schemas.openxmlformats.org/officeDocument/2006/relationships/hyperlink" Target="https://cortx.link/videos" TargetMode="External"/><Relationship Id="rId1" Type="http://schemas.openxmlformats.org/officeDocument/2006/relationships/hyperlink" Target="https://cortx.link/issues" TargetMode="External"/></Relationships>
</file>

<file path=ppt/diagrams/colors1.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7C80E89-9C02-4709-9A51-7D84E4504A16}" type="doc">
      <dgm:prSet loTypeId="urn:microsoft.com/office/officeart/2005/8/layout/hList6" loCatId="list" qsTypeId="urn:microsoft.com/office/officeart/2005/8/quickstyle/simple5" qsCatId="simple" csTypeId="urn:microsoft.com/office/officeart/2005/8/colors/accent6_2" csCatId="accent6" phldr="1"/>
      <dgm:spPr/>
      <dgm:t>
        <a:bodyPr/>
        <a:lstStyle/>
        <a:p>
          <a:endParaRPr lang="en-US"/>
        </a:p>
      </dgm:t>
    </dgm:pt>
    <dgm:pt modelId="{7B7E4190-D430-44C2-A847-DA76B49F233F}">
      <dgm:prSet phldrT="[Text]"/>
      <dgm:spPr/>
      <dgm:t>
        <a:bodyPr/>
        <a:lstStyle/>
        <a:p>
          <a:r>
            <a:rPr lang="en-US" sz="1900" b="1" dirty="0">
              <a:solidFill>
                <a:schemeClr val="tx2"/>
              </a:solidFill>
            </a:rPr>
            <a:t>Challenges</a:t>
          </a:r>
        </a:p>
      </dgm:t>
    </dgm:pt>
    <dgm:pt modelId="{0E7B691E-EE40-41CD-8162-CF4BF287010B}" type="parTrans" cxnId="{6456AA65-F8C8-4A9A-8DA2-49DAF294A795}">
      <dgm:prSet/>
      <dgm:spPr/>
      <dgm:t>
        <a:bodyPr/>
        <a:lstStyle/>
        <a:p>
          <a:endParaRPr lang="en-US"/>
        </a:p>
      </dgm:t>
    </dgm:pt>
    <dgm:pt modelId="{77DEC5BE-BD8F-465B-A58C-FBA8589ECFF0}" type="sibTrans" cxnId="{6456AA65-F8C8-4A9A-8DA2-49DAF294A795}">
      <dgm:prSet/>
      <dgm:spPr/>
      <dgm:t>
        <a:bodyPr/>
        <a:lstStyle/>
        <a:p>
          <a:endParaRPr lang="en-US"/>
        </a:p>
      </dgm:t>
    </dgm:pt>
    <dgm:pt modelId="{2D873DD3-D3EC-4631-8B33-557D96BCD833}">
      <dgm:prSet phldrT="[Text]"/>
      <dgm:spPr/>
      <dgm:t>
        <a:bodyPr/>
        <a:lstStyle/>
        <a:p>
          <a:r>
            <a:rPr lang="en-US" sz="1900" b="1" dirty="0">
              <a:solidFill>
                <a:schemeClr val="tx1"/>
              </a:solidFill>
            </a:rPr>
            <a:t>Solutions</a:t>
          </a:r>
        </a:p>
      </dgm:t>
    </dgm:pt>
    <dgm:pt modelId="{FC7631D4-CDE1-4A9B-9281-C8916F7A8179}" type="parTrans" cxnId="{EF7A2514-4910-48AE-90BE-11B2A8B216C4}">
      <dgm:prSet/>
      <dgm:spPr/>
      <dgm:t>
        <a:bodyPr/>
        <a:lstStyle/>
        <a:p>
          <a:endParaRPr lang="en-US"/>
        </a:p>
      </dgm:t>
    </dgm:pt>
    <dgm:pt modelId="{E3BC0A88-84EC-43A6-B11E-4866A67D21B6}" type="sibTrans" cxnId="{EF7A2514-4910-48AE-90BE-11B2A8B216C4}">
      <dgm:prSet/>
      <dgm:spPr/>
      <dgm:t>
        <a:bodyPr/>
        <a:lstStyle/>
        <a:p>
          <a:endParaRPr lang="en-US"/>
        </a:p>
      </dgm:t>
    </dgm:pt>
    <dgm:pt modelId="{D14A1F4E-A0C5-4739-B4E8-E90F2074E35B}">
      <dgm:prSet phldrT="[Text]" custT="1"/>
      <dgm:spPr/>
      <dgm:t>
        <a:bodyPr/>
        <a:lstStyle/>
        <a:p>
          <a:r>
            <a:rPr lang="en-US" sz="1600" dirty="0">
              <a:solidFill>
                <a:schemeClr val="tx1"/>
              </a:solidFill>
            </a:rPr>
            <a:t>Efficiency of hardware</a:t>
          </a:r>
        </a:p>
      </dgm:t>
    </dgm:pt>
    <dgm:pt modelId="{682C8BC2-6884-483F-AF57-199E6E2B1EBE}" type="parTrans" cxnId="{C1295BCC-DB44-4C47-ACC0-5C381047AD2A}">
      <dgm:prSet/>
      <dgm:spPr/>
      <dgm:t>
        <a:bodyPr/>
        <a:lstStyle/>
        <a:p>
          <a:endParaRPr lang="en-US"/>
        </a:p>
      </dgm:t>
    </dgm:pt>
    <dgm:pt modelId="{4196D17A-22D0-4C61-A9A4-C93CB0473169}" type="sibTrans" cxnId="{C1295BCC-DB44-4C47-ACC0-5C381047AD2A}">
      <dgm:prSet/>
      <dgm:spPr/>
      <dgm:t>
        <a:bodyPr/>
        <a:lstStyle/>
        <a:p>
          <a:endParaRPr lang="en-US"/>
        </a:p>
      </dgm:t>
    </dgm:pt>
    <dgm:pt modelId="{3D4F1610-78B0-40EB-900C-E8F2AB6CFE82}">
      <dgm:prSet phldrT="[Text]"/>
      <dgm:spPr/>
      <dgm:t>
        <a:bodyPr/>
        <a:lstStyle/>
        <a:p>
          <a:r>
            <a:rPr lang="en-US" sz="1900" b="1" dirty="0"/>
            <a:t>CORTX</a:t>
          </a:r>
        </a:p>
      </dgm:t>
    </dgm:pt>
    <dgm:pt modelId="{E314EF9E-8B4F-4BDB-B871-CEA482A39812}" type="parTrans" cxnId="{773079B3-EAAE-4DDE-9466-8D52773F5F9C}">
      <dgm:prSet/>
      <dgm:spPr/>
      <dgm:t>
        <a:bodyPr/>
        <a:lstStyle/>
        <a:p>
          <a:endParaRPr lang="en-US"/>
        </a:p>
      </dgm:t>
    </dgm:pt>
    <dgm:pt modelId="{80293D1E-98BD-43B9-86AC-6E7843EE5E0F}" type="sibTrans" cxnId="{773079B3-EAAE-4DDE-9466-8D52773F5F9C}">
      <dgm:prSet/>
      <dgm:spPr/>
      <dgm:t>
        <a:bodyPr/>
        <a:lstStyle/>
        <a:p>
          <a:endParaRPr lang="en-US"/>
        </a:p>
      </dgm:t>
    </dgm:pt>
    <dgm:pt modelId="{C2733BDF-8845-42AC-AFDD-C56014819AAA}">
      <dgm:prSet custT="1"/>
      <dgm:spPr/>
      <dgm:t>
        <a:bodyPr/>
        <a:lstStyle/>
        <a:p>
          <a:r>
            <a:rPr lang="en-US" sz="1800" dirty="0">
              <a:solidFill>
                <a:schemeClr val="tx2"/>
              </a:solidFill>
            </a:rPr>
            <a:t>Physical limitations to increases in storage</a:t>
          </a:r>
        </a:p>
      </dgm:t>
    </dgm:pt>
    <dgm:pt modelId="{46431399-7741-406C-823E-1FDB6B082FAA}" type="parTrans" cxnId="{535BC583-3EA7-4498-BDE0-B299264D00FB}">
      <dgm:prSet/>
      <dgm:spPr/>
      <dgm:t>
        <a:bodyPr/>
        <a:lstStyle/>
        <a:p>
          <a:endParaRPr lang="en-US"/>
        </a:p>
      </dgm:t>
    </dgm:pt>
    <dgm:pt modelId="{CF8D61EA-4C79-4D70-BC0F-58EDDAB4B32B}" type="sibTrans" cxnId="{535BC583-3EA7-4498-BDE0-B299264D00FB}">
      <dgm:prSet/>
      <dgm:spPr/>
      <dgm:t>
        <a:bodyPr/>
        <a:lstStyle/>
        <a:p>
          <a:endParaRPr lang="en-US"/>
        </a:p>
      </dgm:t>
    </dgm:pt>
    <dgm:pt modelId="{DCE9D680-55E6-4982-82AA-2B43B4A61041}">
      <dgm:prSet custT="1"/>
      <dgm:spPr/>
      <dgm:t>
        <a:bodyPr/>
        <a:lstStyle/>
        <a:p>
          <a:r>
            <a:rPr lang="en-US" sz="1800" dirty="0">
              <a:solidFill>
                <a:schemeClr val="tx2"/>
              </a:solidFill>
            </a:rPr>
            <a:t>As data storage scales up, so do hardware failures</a:t>
          </a:r>
        </a:p>
      </dgm:t>
    </dgm:pt>
    <dgm:pt modelId="{78132F22-E6EA-4A14-B92F-B38890635AF4}" type="parTrans" cxnId="{E0D5DCAA-C792-44C7-BDA9-CA87D50884D5}">
      <dgm:prSet/>
      <dgm:spPr/>
      <dgm:t>
        <a:bodyPr/>
        <a:lstStyle/>
        <a:p>
          <a:endParaRPr lang="en-US"/>
        </a:p>
      </dgm:t>
    </dgm:pt>
    <dgm:pt modelId="{F76252DA-6B1F-4DDD-A28E-350C2C75C227}" type="sibTrans" cxnId="{E0D5DCAA-C792-44C7-BDA9-CA87D50884D5}">
      <dgm:prSet/>
      <dgm:spPr/>
      <dgm:t>
        <a:bodyPr/>
        <a:lstStyle/>
        <a:p>
          <a:endParaRPr lang="en-US"/>
        </a:p>
      </dgm:t>
    </dgm:pt>
    <dgm:pt modelId="{88E3B64B-DE58-46F1-AAD7-25003E95FB8D}">
      <dgm:prSet phldrT="[Text]" custT="1"/>
      <dgm:spPr/>
      <dgm:t>
        <a:bodyPr/>
        <a:lstStyle/>
        <a:p>
          <a:r>
            <a:rPr lang="en-US" sz="1800" dirty="0">
              <a:solidFill>
                <a:schemeClr val="tx2"/>
              </a:solidFill>
            </a:rPr>
            <a:t>Massive increases in amount of data</a:t>
          </a:r>
        </a:p>
      </dgm:t>
    </dgm:pt>
    <dgm:pt modelId="{FDA683F7-EF1C-426A-A1D0-E78192107BDC}" type="sibTrans" cxnId="{10915756-2B10-47B8-93C6-CBB29E113EC9}">
      <dgm:prSet/>
      <dgm:spPr/>
      <dgm:t>
        <a:bodyPr/>
        <a:lstStyle/>
        <a:p>
          <a:endParaRPr lang="en-US"/>
        </a:p>
      </dgm:t>
    </dgm:pt>
    <dgm:pt modelId="{00B9C2FC-C9AF-4DA2-AF23-F1EF1BCE297F}" type="parTrans" cxnId="{10915756-2B10-47B8-93C6-CBB29E113EC9}">
      <dgm:prSet/>
      <dgm:spPr/>
      <dgm:t>
        <a:bodyPr/>
        <a:lstStyle/>
        <a:p>
          <a:endParaRPr lang="en-US"/>
        </a:p>
      </dgm:t>
    </dgm:pt>
    <dgm:pt modelId="{E044197A-E2D3-4A0F-AA24-779D98816BF7}">
      <dgm:prSet phldrT="[Text]"/>
      <dgm:spPr/>
      <dgm:t>
        <a:bodyPr/>
        <a:lstStyle/>
        <a:p>
          <a:endParaRPr lang="en-US" sz="1500" dirty="0">
            <a:solidFill>
              <a:schemeClr val="tx2"/>
            </a:solidFill>
          </a:endParaRPr>
        </a:p>
      </dgm:t>
    </dgm:pt>
    <dgm:pt modelId="{8569ED9A-9D25-4E10-85FB-E2A9074A9DB1}" type="parTrans" cxnId="{AB442AD9-DCD8-44F1-87D1-6FE5040F0F6E}">
      <dgm:prSet/>
      <dgm:spPr/>
      <dgm:t>
        <a:bodyPr/>
        <a:lstStyle/>
        <a:p>
          <a:endParaRPr lang="en-US"/>
        </a:p>
      </dgm:t>
    </dgm:pt>
    <dgm:pt modelId="{5DC7FACA-E2CF-41DD-94CB-BB94F7BFC48F}" type="sibTrans" cxnId="{AB442AD9-DCD8-44F1-87D1-6FE5040F0F6E}">
      <dgm:prSet/>
      <dgm:spPr/>
      <dgm:t>
        <a:bodyPr/>
        <a:lstStyle/>
        <a:p>
          <a:endParaRPr lang="en-US"/>
        </a:p>
      </dgm:t>
    </dgm:pt>
    <dgm:pt modelId="{E9253BF8-90EC-4A25-ACB7-F236FE7330DB}">
      <dgm:prSet custT="1"/>
      <dgm:spPr/>
      <dgm:t>
        <a:bodyPr/>
        <a:lstStyle/>
        <a:p>
          <a:r>
            <a:rPr lang="en-US" sz="1800" dirty="0">
              <a:solidFill>
                <a:schemeClr val="tx2"/>
              </a:solidFill>
            </a:rPr>
            <a:t>Access and retrieval speeds</a:t>
          </a:r>
        </a:p>
      </dgm:t>
    </dgm:pt>
    <dgm:pt modelId="{43B1CFFC-4EA9-42B7-AC08-9F38F4CA602A}" type="parTrans" cxnId="{DE90380F-7425-442B-AA62-F8D12E5FC0FF}">
      <dgm:prSet/>
      <dgm:spPr/>
      <dgm:t>
        <a:bodyPr/>
        <a:lstStyle/>
        <a:p>
          <a:endParaRPr lang="en-US"/>
        </a:p>
      </dgm:t>
    </dgm:pt>
    <dgm:pt modelId="{BB554F7F-8EF2-430B-881A-0335A92399B3}" type="sibTrans" cxnId="{DE90380F-7425-442B-AA62-F8D12E5FC0FF}">
      <dgm:prSet/>
      <dgm:spPr/>
      <dgm:t>
        <a:bodyPr/>
        <a:lstStyle/>
        <a:p>
          <a:endParaRPr lang="en-US"/>
        </a:p>
      </dgm:t>
    </dgm:pt>
    <dgm:pt modelId="{44AEBE84-FC66-43FD-8249-C8DF8094BDBD}">
      <dgm:prSet custT="1"/>
      <dgm:spPr/>
      <dgm:t>
        <a:bodyPr/>
        <a:lstStyle/>
        <a:p>
          <a:r>
            <a:rPr lang="en-US" sz="1600" dirty="0">
              <a:solidFill>
                <a:schemeClr val="tx1"/>
              </a:solidFill>
            </a:rPr>
            <a:t>Reduce data overhead</a:t>
          </a:r>
        </a:p>
      </dgm:t>
    </dgm:pt>
    <dgm:pt modelId="{329720E7-26EB-4D0D-A31B-958D9E0F1ABA}" type="parTrans" cxnId="{1BD815D7-601A-4592-A21B-A5B7DFE4F306}">
      <dgm:prSet/>
      <dgm:spPr/>
      <dgm:t>
        <a:bodyPr/>
        <a:lstStyle/>
        <a:p>
          <a:endParaRPr lang="en-US"/>
        </a:p>
      </dgm:t>
    </dgm:pt>
    <dgm:pt modelId="{3BE41973-0009-4FC7-959D-9418213F170D}" type="sibTrans" cxnId="{1BD815D7-601A-4592-A21B-A5B7DFE4F306}">
      <dgm:prSet/>
      <dgm:spPr/>
      <dgm:t>
        <a:bodyPr/>
        <a:lstStyle/>
        <a:p>
          <a:endParaRPr lang="en-US"/>
        </a:p>
      </dgm:t>
    </dgm:pt>
    <dgm:pt modelId="{E5BED508-75AB-4976-A849-0A64DD044CE6}">
      <dgm:prSet custT="1"/>
      <dgm:spPr/>
      <dgm:t>
        <a:bodyPr/>
        <a:lstStyle/>
        <a:p>
          <a:r>
            <a:rPr lang="en-US" sz="1600" dirty="0">
              <a:solidFill>
                <a:schemeClr val="tx1"/>
              </a:solidFill>
            </a:rPr>
            <a:t>Software compensates for mechanical failure</a:t>
          </a:r>
        </a:p>
      </dgm:t>
    </dgm:pt>
    <dgm:pt modelId="{B55ED64D-62D8-44B8-8801-9394C835C412}" type="parTrans" cxnId="{F195EA7A-57EF-4060-BD8A-F7BE276C3032}">
      <dgm:prSet/>
      <dgm:spPr/>
      <dgm:t>
        <a:bodyPr/>
        <a:lstStyle/>
        <a:p>
          <a:endParaRPr lang="en-US"/>
        </a:p>
      </dgm:t>
    </dgm:pt>
    <dgm:pt modelId="{B03D34F2-C320-48EF-853B-34FFB27BFD46}" type="sibTrans" cxnId="{F195EA7A-57EF-4060-BD8A-F7BE276C3032}">
      <dgm:prSet/>
      <dgm:spPr/>
      <dgm:t>
        <a:bodyPr/>
        <a:lstStyle/>
        <a:p>
          <a:endParaRPr lang="en-US"/>
        </a:p>
      </dgm:t>
    </dgm:pt>
    <dgm:pt modelId="{2E315A0C-C855-4739-B40C-DA3315912557}">
      <dgm:prSet phldrT="[Text]" custT="1"/>
      <dgm:spPr/>
      <dgm:t>
        <a:bodyPr/>
        <a:lstStyle/>
        <a:p>
          <a:r>
            <a:rPr lang="en-US" sz="1800" b="0" dirty="0">
              <a:solidFill>
                <a:schemeClr val="tx1"/>
              </a:solidFill>
              <a:latin typeface="Calibri"/>
            </a:rPr>
            <a:t>Seagate designed</a:t>
          </a:r>
          <a:endParaRPr lang="en-US" sz="1800" b="0" dirty="0">
            <a:solidFill>
              <a:schemeClr val="bg1"/>
            </a:solidFill>
          </a:endParaRPr>
        </a:p>
      </dgm:t>
    </dgm:pt>
    <dgm:pt modelId="{5C6506A8-F378-4194-8A06-FEF64B4040F9}" type="sibTrans" cxnId="{78626231-2EC6-4392-85E8-0592E8DB8A20}">
      <dgm:prSet/>
      <dgm:spPr/>
      <dgm:t>
        <a:bodyPr/>
        <a:lstStyle/>
        <a:p>
          <a:endParaRPr lang="en-US"/>
        </a:p>
      </dgm:t>
    </dgm:pt>
    <dgm:pt modelId="{286ED548-9D95-4A40-A73A-76BDD8C317A0}" type="parTrans" cxnId="{78626231-2EC6-4392-85E8-0592E8DB8A20}">
      <dgm:prSet/>
      <dgm:spPr/>
      <dgm:t>
        <a:bodyPr/>
        <a:lstStyle/>
        <a:p>
          <a:endParaRPr lang="en-US"/>
        </a:p>
      </dgm:t>
    </dgm:pt>
    <dgm:pt modelId="{DF80789C-6F41-415D-A8C0-246101B5179F}">
      <dgm:prSet phldrT="[Text]" custT="1"/>
      <dgm:spPr/>
      <dgm:t>
        <a:bodyPr/>
        <a:lstStyle/>
        <a:p>
          <a:r>
            <a:rPr lang="en-US" sz="1800" b="0" dirty="0">
              <a:solidFill>
                <a:schemeClr val="tx1"/>
              </a:solidFill>
              <a:latin typeface="Calibri"/>
            </a:rPr>
            <a:t> Object storage system</a:t>
          </a:r>
          <a:endParaRPr lang="en-US" sz="1800" b="0" dirty="0">
            <a:solidFill>
              <a:schemeClr val="bg1"/>
            </a:solidFill>
          </a:endParaRPr>
        </a:p>
      </dgm:t>
    </dgm:pt>
    <dgm:pt modelId="{68823769-F6CF-4C0E-93E8-E2FB53831BB3}" type="parTrans" cxnId="{6BCB357F-B713-4032-8514-D295469D7F3E}">
      <dgm:prSet/>
      <dgm:spPr/>
      <dgm:t>
        <a:bodyPr/>
        <a:lstStyle/>
        <a:p>
          <a:endParaRPr lang="en-US"/>
        </a:p>
      </dgm:t>
    </dgm:pt>
    <dgm:pt modelId="{FE381EAA-6E1E-4BA3-A653-13BCC3F0A267}" type="sibTrans" cxnId="{6BCB357F-B713-4032-8514-D295469D7F3E}">
      <dgm:prSet/>
      <dgm:spPr/>
      <dgm:t>
        <a:bodyPr/>
        <a:lstStyle/>
        <a:p>
          <a:endParaRPr lang="en-US"/>
        </a:p>
      </dgm:t>
    </dgm:pt>
    <dgm:pt modelId="{FEE90CF6-C7E5-408F-93FA-3F52A5AE8099}">
      <dgm:prSet phldrT="[Text]" custT="1"/>
      <dgm:spPr/>
      <dgm:t>
        <a:bodyPr/>
        <a:lstStyle/>
        <a:p>
          <a:r>
            <a:rPr lang="en-US" sz="1800" b="0" dirty="0">
              <a:solidFill>
                <a:schemeClr val="tx1"/>
              </a:solidFill>
              <a:latin typeface="Calibri"/>
            </a:rPr>
            <a:t>Stores more data more easily</a:t>
          </a:r>
          <a:endParaRPr lang="en-US" sz="1800" b="0" dirty="0">
            <a:solidFill>
              <a:schemeClr val="bg1"/>
            </a:solidFill>
          </a:endParaRPr>
        </a:p>
      </dgm:t>
    </dgm:pt>
    <dgm:pt modelId="{953270CF-C54E-429E-9748-B157EB5ED856}" type="parTrans" cxnId="{11AF9B57-7406-48A0-9D52-5595B65EE638}">
      <dgm:prSet/>
      <dgm:spPr/>
      <dgm:t>
        <a:bodyPr/>
        <a:lstStyle/>
        <a:p>
          <a:endParaRPr lang="en-US"/>
        </a:p>
      </dgm:t>
    </dgm:pt>
    <dgm:pt modelId="{2EACE207-9B8A-41E3-A292-0A86F4396F85}" type="sibTrans" cxnId="{11AF9B57-7406-48A0-9D52-5595B65EE638}">
      <dgm:prSet/>
      <dgm:spPr/>
      <dgm:t>
        <a:bodyPr/>
        <a:lstStyle/>
        <a:p>
          <a:endParaRPr lang="en-US"/>
        </a:p>
      </dgm:t>
    </dgm:pt>
    <dgm:pt modelId="{259F9DE3-3F2C-4CEA-AD1B-455CEC34EE07}">
      <dgm:prSet phldrT="[Text]" custT="1"/>
      <dgm:spPr/>
      <dgm:t>
        <a:bodyPr/>
        <a:lstStyle/>
        <a:p>
          <a:r>
            <a:rPr lang="en-US" sz="1800" b="0" dirty="0">
              <a:solidFill>
                <a:schemeClr val="tx1"/>
              </a:solidFill>
              <a:latin typeface="Calibri"/>
            </a:rPr>
            <a:t>More efficiently</a:t>
          </a:r>
          <a:endParaRPr lang="en-US" sz="1800" b="0" dirty="0">
            <a:solidFill>
              <a:schemeClr val="bg1"/>
            </a:solidFill>
          </a:endParaRPr>
        </a:p>
      </dgm:t>
    </dgm:pt>
    <dgm:pt modelId="{92A18C16-032B-4D6A-B7A8-E5EA408F0B9D}" type="parTrans" cxnId="{EF145975-A098-46A0-BCE4-5157DC55A9F3}">
      <dgm:prSet/>
      <dgm:spPr/>
      <dgm:t>
        <a:bodyPr/>
        <a:lstStyle/>
        <a:p>
          <a:endParaRPr lang="en-US"/>
        </a:p>
      </dgm:t>
    </dgm:pt>
    <dgm:pt modelId="{7130FCB1-7F7A-46F4-8219-507C85899977}" type="sibTrans" cxnId="{EF145975-A098-46A0-BCE4-5157DC55A9F3}">
      <dgm:prSet/>
      <dgm:spPr/>
      <dgm:t>
        <a:bodyPr/>
        <a:lstStyle/>
        <a:p>
          <a:endParaRPr lang="en-US"/>
        </a:p>
      </dgm:t>
    </dgm:pt>
    <dgm:pt modelId="{D1F783DD-77A5-43B6-9371-74A6092BEBEF}">
      <dgm:prSet phldrT="[Text]" custT="1"/>
      <dgm:spPr/>
      <dgm:t>
        <a:bodyPr/>
        <a:lstStyle/>
        <a:p>
          <a:r>
            <a:rPr lang="en-US" sz="1800" b="0" dirty="0">
              <a:solidFill>
                <a:schemeClr val="tx1"/>
              </a:solidFill>
              <a:latin typeface="Calibri"/>
            </a:rPr>
            <a:t>Without compromising data durability or retrieval speed.</a:t>
          </a:r>
          <a:endParaRPr lang="en-US" sz="1800" b="0" dirty="0">
            <a:solidFill>
              <a:schemeClr val="bg1"/>
            </a:solidFill>
          </a:endParaRPr>
        </a:p>
      </dgm:t>
    </dgm:pt>
    <dgm:pt modelId="{A0FE7F6C-D5BB-4677-95AC-F772E9CDB6A5}" type="parTrans" cxnId="{716096D7-F2EE-4245-B320-C5C54F08FE30}">
      <dgm:prSet/>
      <dgm:spPr/>
      <dgm:t>
        <a:bodyPr/>
        <a:lstStyle/>
        <a:p>
          <a:endParaRPr lang="en-US"/>
        </a:p>
      </dgm:t>
    </dgm:pt>
    <dgm:pt modelId="{DA92EAF7-0811-4DD6-BC9C-1AE224D081D5}" type="sibTrans" cxnId="{716096D7-F2EE-4245-B320-C5C54F08FE30}">
      <dgm:prSet/>
      <dgm:spPr/>
      <dgm:t>
        <a:bodyPr/>
        <a:lstStyle/>
        <a:p>
          <a:endParaRPr lang="en-US"/>
        </a:p>
      </dgm:t>
    </dgm:pt>
    <dgm:pt modelId="{80B7AEFB-B972-4DB9-AFEE-E4D06189C2F2}">
      <dgm:prSet custT="1"/>
      <dgm:spPr/>
      <dgm:t>
        <a:bodyPr/>
        <a:lstStyle/>
        <a:p>
          <a:r>
            <a:rPr lang="en-US" sz="1600" dirty="0">
              <a:solidFill>
                <a:schemeClr val="tx1"/>
              </a:solidFill>
            </a:rPr>
            <a:t>Mathematically derived system for ensuring data availability and recovery </a:t>
          </a:r>
        </a:p>
      </dgm:t>
    </dgm:pt>
    <dgm:pt modelId="{4299D4A5-8B7A-4BF0-B245-99CB14625108}" type="parTrans" cxnId="{3F840A98-EE5E-4B46-9541-277EFF5529A9}">
      <dgm:prSet/>
      <dgm:spPr/>
      <dgm:t>
        <a:bodyPr/>
        <a:lstStyle/>
        <a:p>
          <a:endParaRPr lang="en-US"/>
        </a:p>
      </dgm:t>
    </dgm:pt>
    <dgm:pt modelId="{E349AC06-93F0-43AA-9A18-716DAA2FEA5B}" type="sibTrans" cxnId="{3F840A98-EE5E-4B46-9541-277EFF5529A9}">
      <dgm:prSet/>
      <dgm:spPr/>
      <dgm:t>
        <a:bodyPr/>
        <a:lstStyle/>
        <a:p>
          <a:endParaRPr lang="en-US"/>
        </a:p>
      </dgm:t>
    </dgm:pt>
    <dgm:pt modelId="{B4559C82-4948-4393-9EBC-406291E6AB59}" type="pres">
      <dgm:prSet presAssocID="{D7C80E89-9C02-4709-9A51-7D84E4504A16}" presName="Name0" presStyleCnt="0">
        <dgm:presLayoutVars>
          <dgm:dir/>
          <dgm:resizeHandles val="exact"/>
        </dgm:presLayoutVars>
      </dgm:prSet>
      <dgm:spPr/>
    </dgm:pt>
    <dgm:pt modelId="{7E55C597-2CAD-48F5-8DF3-905F1A14B7E2}" type="pres">
      <dgm:prSet presAssocID="{7B7E4190-D430-44C2-A847-DA76B49F233F}" presName="node" presStyleLbl="node1" presStyleIdx="0" presStyleCnt="3">
        <dgm:presLayoutVars>
          <dgm:bulletEnabled val="1"/>
        </dgm:presLayoutVars>
      </dgm:prSet>
      <dgm:spPr/>
    </dgm:pt>
    <dgm:pt modelId="{392190DC-21C4-4617-BFF2-FF73E08F31C6}" type="pres">
      <dgm:prSet presAssocID="{77DEC5BE-BD8F-465B-A58C-FBA8589ECFF0}" presName="sibTrans" presStyleCnt="0"/>
      <dgm:spPr/>
    </dgm:pt>
    <dgm:pt modelId="{4D96618B-4156-4EFF-AC2C-9EFA37A5BA8D}" type="pres">
      <dgm:prSet presAssocID="{2D873DD3-D3EC-4631-8B33-557D96BCD833}" presName="node" presStyleLbl="node1" presStyleIdx="1" presStyleCnt="3">
        <dgm:presLayoutVars>
          <dgm:bulletEnabled val="1"/>
        </dgm:presLayoutVars>
      </dgm:prSet>
      <dgm:spPr/>
    </dgm:pt>
    <dgm:pt modelId="{5D205DBE-FE3A-4120-8F2B-7FD06481535D}" type="pres">
      <dgm:prSet presAssocID="{E3BC0A88-84EC-43A6-B11E-4866A67D21B6}" presName="sibTrans" presStyleCnt="0"/>
      <dgm:spPr/>
    </dgm:pt>
    <dgm:pt modelId="{E7C574AB-D8AE-49AC-BD9C-A0FC36459DC3}" type="pres">
      <dgm:prSet presAssocID="{3D4F1610-78B0-40EB-900C-E8F2AB6CFE82}" presName="node" presStyleLbl="node1" presStyleIdx="2" presStyleCnt="3">
        <dgm:presLayoutVars>
          <dgm:bulletEnabled val="1"/>
        </dgm:presLayoutVars>
      </dgm:prSet>
      <dgm:spPr/>
    </dgm:pt>
  </dgm:ptLst>
  <dgm:cxnLst>
    <dgm:cxn modelId="{DE90380F-7425-442B-AA62-F8D12E5FC0FF}" srcId="{7B7E4190-D430-44C2-A847-DA76B49F233F}" destId="{E9253BF8-90EC-4A25-ACB7-F236FE7330DB}" srcOrd="4" destOrd="0" parTransId="{43B1CFFC-4EA9-42B7-AC08-9F38F4CA602A}" sibTransId="{BB554F7F-8EF2-430B-881A-0335A92399B3}"/>
    <dgm:cxn modelId="{EF7A2514-4910-48AE-90BE-11B2A8B216C4}" srcId="{D7C80E89-9C02-4709-9A51-7D84E4504A16}" destId="{2D873DD3-D3EC-4631-8B33-557D96BCD833}" srcOrd="1" destOrd="0" parTransId="{FC7631D4-CDE1-4A9B-9281-C8916F7A8179}" sibTransId="{E3BC0A88-84EC-43A6-B11E-4866A67D21B6}"/>
    <dgm:cxn modelId="{F7F27217-83B3-4BAD-93A9-877546DF27F6}" type="presOf" srcId="{2E315A0C-C855-4739-B40C-DA3315912557}" destId="{E7C574AB-D8AE-49AC-BD9C-A0FC36459DC3}" srcOrd="0" destOrd="1" presId="urn:microsoft.com/office/officeart/2005/8/layout/hList6"/>
    <dgm:cxn modelId="{B975251E-217C-4440-A335-D2C31A8EFD81}" type="presOf" srcId="{C2733BDF-8845-42AC-AFDD-C56014819AAA}" destId="{7E55C597-2CAD-48F5-8DF3-905F1A14B7E2}" srcOrd="0" destOrd="3" presId="urn:microsoft.com/office/officeart/2005/8/layout/hList6"/>
    <dgm:cxn modelId="{E630461F-98F7-422A-BFD8-D0F7F70FE2F6}" type="presOf" srcId="{7B7E4190-D430-44C2-A847-DA76B49F233F}" destId="{7E55C597-2CAD-48F5-8DF3-905F1A14B7E2}" srcOrd="0" destOrd="0" presId="urn:microsoft.com/office/officeart/2005/8/layout/hList6"/>
    <dgm:cxn modelId="{B0B6AB24-C350-4BFB-B97A-14274989D397}" type="presOf" srcId="{D7C80E89-9C02-4709-9A51-7D84E4504A16}" destId="{B4559C82-4948-4393-9EBC-406291E6AB59}" srcOrd="0" destOrd="0" presId="urn:microsoft.com/office/officeart/2005/8/layout/hList6"/>
    <dgm:cxn modelId="{78626231-2EC6-4392-85E8-0592E8DB8A20}" srcId="{3D4F1610-78B0-40EB-900C-E8F2AB6CFE82}" destId="{2E315A0C-C855-4739-B40C-DA3315912557}" srcOrd="0" destOrd="0" parTransId="{286ED548-9D95-4A40-A73A-76BDD8C317A0}" sibTransId="{5C6506A8-F378-4194-8A06-FEF64B4040F9}"/>
    <dgm:cxn modelId="{B40CB03C-215F-4638-9440-94DBE8A51E35}" type="presOf" srcId="{D1F783DD-77A5-43B6-9371-74A6092BEBEF}" destId="{E7C574AB-D8AE-49AC-BD9C-A0FC36459DC3}" srcOrd="0" destOrd="5" presId="urn:microsoft.com/office/officeart/2005/8/layout/hList6"/>
    <dgm:cxn modelId="{8E72575B-DA61-406F-B782-BD9FBB0AB07A}" type="presOf" srcId="{259F9DE3-3F2C-4CEA-AD1B-455CEC34EE07}" destId="{E7C574AB-D8AE-49AC-BD9C-A0FC36459DC3}" srcOrd="0" destOrd="4" presId="urn:microsoft.com/office/officeart/2005/8/layout/hList6"/>
    <dgm:cxn modelId="{B238D65F-DEA8-4C95-A92C-073DC36B2D5E}" type="presOf" srcId="{3D4F1610-78B0-40EB-900C-E8F2AB6CFE82}" destId="{E7C574AB-D8AE-49AC-BD9C-A0FC36459DC3}" srcOrd="0" destOrd="0" presId="urn:microsoft.com/office/officeart/2005/8/layout/hList6"/>
    <dgm:cxn modelId="{1571FF41-8E61-4DF9-B1EE-98255DBB17D0}" type="presOf" srcId="{E9253BF8-90EC-4A25-ACB7-F236FE7330DB}" destId="{7E55C597-2CAD-48F5-8DF3-905F1A14B7E2}" srcOrd="0" destOrd="5" presId="urn:microsoft.com/office/officeart/2005/8/layout/hList6"/>
    <dgm:cxn modelId="{6456AA65-F8C8-4A9A-8DA2-49DAF294A795}" srcId="{D7C80E89-9C02-4709-9A51-7D84E4504A16}" destId="{7B7E4190-D430-44C2-A847-DA76B49F233F}" srcOrd="0" destOrd="0" parTransId="{0E7B691E-EE40-41CD-8162-CF4BF287010B}" sibTransId="{77DEC5BE-BD8F-465B-A58C-FBA8589ECFF0}"/>
    <dgm:cxn modelId="{EF145975-A098-46A0-BCE4-5157DC55A9F3}" srcId="{3D4F1610-78B0-40EB-900C-E8F2AB6CFE82}" destId="{259F9DE3-3F2C-4CEA-AD1B-455CEC34EE07}" srcOrd="3" destOrd="0" parTransId="{92A18C16-032B-4D6A-B7A8-E5EA408F0B9D}" sibTransId="{7130FCB1-7F7A-46F4-8219-507C85899977}"/>
    <dgm:cxn modelId="{10915756-2B10-47B8-93C6-CBB29E113EC9}" srcId="{7B7E4190-D430-44C2-A847-DA76B49F233F}" destId="{88E3B64B-DE58-46F1-AAD7-25003E95FB8D}" srcOrd="1" destOrd="0" parTransId="{00B9C2FC-C9AF-4DA2-AF23-F1EF1BCE297F}" sibTransId="{FDA683F7-EF1C-426A-A1D0-E78192107BDC}"/>
    <dgm:cxn modelId="{11AF9B57-7406-48A0-9D52-5595B65EE638}" srcId="{3D4F1610-78B0-40EB-900C-E8F2AB6CFE82}" destId="{FEE90CF6-C7E5-408F-93FA-3F52A5AE8099}" srcOrd="2" destOrd="0" parTransId="{953270CF-C54E-429E-9748-B157EB5ED856}" sibTransId="{2EACE207-9B8A-41E3-A292-0A86F4396F85}"/>
    <dgm:cxn modelId="{F195EA7A-57EF-4060-BD8A-F7BE276C3032}" srcId="{2D873DD3-D3EC-4631-8B33-557D96BCD833}" destId="{E5BED508-75AB-4976-A849-0A64DD044CE6}" srcOrd="3" destOrd="0" parTransId="{B55ED64D-62D8-44B8-8801-9394C835C412}" sibTransId="{B03D34F2-C320-48EF-853B-34FFB27BFD46}"/>
    <dgm:cxn modelId="{46175A7D-DF97-4E9C-A403-C55CEE1778AB}" type="presOf" srcId="{2D873DD3-D3EC-4631-8B33-557D96BCD833}" destId="{4D96618B-4156-4EFF-AC2C-9EFA37A5BA8D}" srcOrd="0" destOrd="0" presId="urn:microsoft.com/office/officeart/2005/8/layout/hList6"/>
    <dgm:cxn modelId="{6BCB357F-B713-4032-8514-D295469D7F3E}" srcId="{3D4F1610-78B0-40EB-900C-E8F2AB6CFE82}" destId="{DF80789C-6F41-415D-A8C0-246101B5179F}" srcOrd="1" destOrd="0" parTransId="{68823769-F6CF-4C0E-93E8-E2FB53831BB3}" sibTransId="{FE381EAA-6E1E-4BA3-A653-13BCC3F0A267}"/>
    <dgm:cxn modelId="{535BC583-3EA7-4498-BDE0-B299264D00FB}" srcId="{7B7E4190-D430-44C2-A847-DA76B49F233F}" destId="{C2733BDF-8845-42AC-AFDD-C56014819AAA}" srcOrd="2" destOrd="0" parTransId="{46431399-7741-406C-823E-1FDB6B082FAA}" sibTransId="{CF8D61EA-4C79-4D70-BC0F-58EDDAB4B32B}"/>
    <dgm:cxn modelId="{1CC82795-E241-4FE2-9B35-940D0659D8C4}" type="presOf" srcId="{DCE9D680-55E6-4982-82AA-2B43B4A61041}" destId="{7E55C597-2CAD-48F5-8DF3-905F1A14B7E2}" srcOrd="0" destOrd="4" presId="urn:microsoft.com/office/officeart/2005/8/layout/hList6"/>
    <dgm:cxn modelId="{A8B03797-9E01-45B7-8184-8BFDB8F6AE55}" type="presOf" srcId="{D14A1F4E-A0C5-4739-B4E8-E90F2074E35B}" destId="{4D96618B-4156-4EFF-AC2C-9EFA37A5BA8D}" srcOrd="0" destOrd="1" presId="urn:microsoft.com/office/officeart/2005/8/layout/hList6"/>
    <dgm:cxn modelId="{3F840A98-EE5E-4B46-9541-277EFF5529A9}" srcId="{2D873DD3-D3EC-4631-8B33-557D96BCD833}" destId="{80B7AEFB-B972-4DB9-AFEE-E4D06189C2F2}" srcOrd="2" destOrd="0" parTransId="{4299D4A5-8B7A-4BF0-B245-99CB14625108}" sibTransId="{E349AC06-93F0-43AA-9A18-716DAA2FEA5B}"/>
    <dgm:cxn modelId="{2B716C98-C568-47C1-A27B-912F2D2CA64F}" type="presOf" srcId="{88E3B64B-DE58-46F1-AAD7-25003E95FB8D}" destId="{7E55C597-2CAD-48F5-8DF3-905F1A14B7E2}" srcOrd="0" destOrd="2" presId="urn:microsoft.com/office/officeart/2005/8/layout/hList6"/>
    <dgm:cxn modelId="{4265FA9B-6E5B-4B5E-A2E2-3F0A5001F0E2}" type="presOf" srcId="{E044197A-E2D3-4A0F-AA24-779D98816BF7}" destId="{7E55C597-2CAD-48F5-8DF3-905F1A14B7E2}" srcOrd="0" destOrd="1" presId="urn:microsoft.com/office/officeart/2005/8/layout/hList6"/>
    <dgm:cxn modelId="{E0D5DCAA-C792-44C7-BDA9-CA87D50884D5}" srcId="{7B7E4190-D430-44C2-A847-DA76B49F233F}" destId="{DCE9D680-55E6-4982-82AA-2B43B4A61041}" srcOrd="3" destOrd="0" parTransId="{78132F22-E6EA-4A14-B92F-B38890635AF4}" sibTransId="{F76252DA-6B1F-4DDD-A28E-350C2C75C227}"/>
    <dgm:cxn modelId="{5673E4AB-CF92-4848-A79F-809B950ADCE5}" type="presOf" srcId="{80B7AEFB-B972-4DB9-AFEE-E4D06189C2F2}" destId="{4D96618B-4156-4EFF-AC2C-9EFA37A5BA8D}" srcOrd="0" destOrd="3" presId="urn:microsoft.com/office/officeart/2005/8/layout/hList6"/>
    <dgm:cxn modelId="{773079B3-EAAE-4DDE-9466-8D52773F5F9C}" srcId="{D7C80E89-9C02-4709-9A51-7D84E4504A16}" destId="{3D4F1610-78B0-40EB-900C-E8F2AB6CFE82}" srcOrd="2" destOrd="0" parTransId="{E314EF9E-8B4F-4BDB-B871-CEA482A39812}" sibTransId="{80293D1E-98BD-43B9-86AC-6E7843EE5E0F}"/>
    <dgm:cxn modelId="{C1295BCC-DB44-4C47-ACC0-5C381047AD2A}" srcId="{2D873DD3-D3EC-4631-8B33-557D96BCD833}" destId="{D14A1F4E-A0C5-4739-B4E8-E90F2074E35B}" srcOrd="0" destOrd="0" parTransId="{682C8BC2-6884-483F-AF57-199E6E2B1EBE}" sibTransId="{4196D17A-22D0-4C61-A9A4-C93CB0473169}"/>
    <dgm:cxn modelId="{E16014D6-0C14-4275-BC58-5E7D0D305BAF}" type="presOf" srcId="{44AEBE84-FC66-43FD-8249-C8DF8094BDBD}" destId="{4D96618B-4156-4EFF-AC2C-9EFA37A5BA8D}" srcOrd="0" destOrd="2" presId="urn:microsoft.com/office/officeart/2005/8/layout/hList6"/>
    <dgm:cxn modelId="{1BD815D7-601A-4592-A21B-A5B7DFE4F306}" srcId="{2D873DD3-D3EC-4631-8B33-557D96BCD833}" destId="{44AEBE84-FC66-43FD-8249-C8DF8094BDBD}" srcOrd="1" destOrd="0" parTransId="{329720E7-26EB-4D0D-A31B-958D9E0F1ABA}" sibTransId="{3BE41973-0009-4FC7-959D-9418213F170D}"/>
    <dgm:cxn modelId="{716096D7-F2EE-4245-B320-C5C54F08FE30}" srcId="{3D4F1610-78B0-40EB-900C-E8F2AB6CFE82}" destId="{D1F783DD-77A5-43B6-9371-74A6092BEBEF}" srcOrd="4" destOrd="0" parTransId="{A0FE7F6C-D5BB-4677-95AC-F772E9CDB6A5}" sibTransId="{DA92EAF7-0811-4DD6-BC9C-1AE224D081D5}"/>
    <dgm:cxn modelId="{AB442AD9-DCD8-44F1-87D1-6FE5040F0F6E}" srcId="{7B7E4190-D430-44C2-A847-DA76B49F233F}" destId="{E044197A-E2D3-4A0F-AA24-779D98816BF7}" srcOrd="0" destOrd="0" parTransId="{8569ED9A-9D25-4E10-85FB-E2A9074A9DB1}" sibTransId="{5DC7FACA-E2CF-41DD-94CB-BB94F7BFC48F}"/>
    <dgm:cxn modelId="{C0DB0BDE-5173-49A2-8900-2292D5332432}" type="presOf" srcId="{FEE90CF6-C7E5-408F-93FA-3F52A5AE8099}" destId="{E7C574AB-D8AE-49AC-BD9C-A0FC36459DC3}" srcOrd="0" destOrd="3" presId="urn:microsoft.com/office/officeart/2005/8/layout/hList6"/>
    <dgm:cxn modelId="{542083E0-CABE-48BA-9B62-33EB5146982C}" type="presOf" srcId="{E5BED508-75AB-4976-A849-0A64DD044CE6}" destId="{4D96618B-4156-4EFF-AC2C-9EFA37A5BA8D}" srcOrd="0" destOrd="4" presId="urn:microsoft.com/office/officeart/2005/8/layout/hList6"/>
    <dgm:cxn modelId="{77EF64F7-8000-4F46-B935-AB8DBDF5054C}" type="presOf" srcId="{DF80789C-6F41-415D-A8C0-246101B5179F}" destId="{E7C574AB-D8AE-49AC-BD9C-A0FC36459DC3}" srcOrd="0" destOrd="2" presId="urn:microsoft.com/office/officeart/2005/8/layout/hList6"/>
    <dgm:cxn modelId="{E8267CBD-77ED-4CCB-AFB7-BCBC7E9A5AB0}" type="presParOf" srcId="{B4559C82-4948-4393-9EBC-406291E6AB59}" destId="{7E55C597-2CAD-48F5-8DF3-905F1A14B7E2}" srcOrd="0" destOrd="0" presId="urn:microsoft.com/office/officeart/2005/8/layout/hList6"/>
    <dgm:cxn modelId="{0AD6C21A-1BBF-4F35-8CFB-2C2666E31B4B}" type="presParOf" srcId="{B4559C82-4948-4393-9EBC-406291E6AB59}" destId="{392190DC-21C4-4617-BFF2-FF73E08F31C6}" srcOrd="1" destOrd="0" presId="urn:microsoft.com/office/officeart/2005/8/layout/hList6"/>
    <dgm:cxn modelId="{6143BFBA-DEC5-48A5-904E-3A187B93D87B}" type="presParOf" srcId="{B4559C82-4948-4393-9EBC-406291E6AB59}" destId="{4D96618B-4156-4EFF-AC2C-9EFA37A5BA8D}" srcOrd="2" destOrd="0" presId="urn:microsoft.com/office/officeart/2005/8/layout/hList6"/>
    <dgm:cxn modelId="{B9139BDC-DF68-4477-81B9-720A9AAB43F9}" type="presParOf" srcId="{B4559C82-4948-4393-9EBC-406291E6AB59}" destId="{5D205DBE-FE3A-4120-8F2B-7FD06481535D}" srcOrd="3" destOrd="0" presId="urn:microsoft.com/office/officeart/2005/8/layout/hList6"/>
    <dgm:cxn modelId="{415C6A0A-858E-46E6-93CC-3916D7D19A90}" type="presParOf" srcId="{B4559C82-4948-4393-9EBC-406291E6AB59}" destId="{E7C574AB-D8AE-49AC-BD9C-A0FC36459DC3}" srcOrd="4" destOrd="0" presId="urn:microsoft.com/office/officeart/2005/8/layout/h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391495F-6D03-4643-A188-CD57691C070D}" type="doc">
      <dgm:prSet loTypeId="urn:microsoft.com/office/officeart/2011/layout/TabList" loCatId="officeonline" qsTypeId="urn:microsoft.com/office/officeart/2005/8/quickstyle/simple1" qsCatId="simple" csTypeId="urn:microsoft.com/office/officeart/2005/8/colors/accent6_2" csCatId="accent6" phldr="1"/>
      <dgm:spPr/>
      <dgm:t>
        <a:bodyPr/>
        <a:lstStyle/>
        <a:p>
          <a:endParaRPr lang="en-US"/>
        </a:p>
      </dgm:t>
    </dgm:pt>
    <dgm:pt modelId="{A304B2D9-1ADE-4C02-AAF1-CD802DF8A99B}">
      <dgm:prSet phldrT="[Text]"/>
      <dgm:spPr/>
      <dgm:t>
        <a:bodyPr/>
        <a:lstStyle/>
        <a:p>
          <a:r>
            <a:rPr lang="en-US" dirty="0"/>
            <a:t>CORTX OVA</a:t>
          </a:r>
        </a:p>
      </dgm:t>
    </dgm:pt>
    <dgm:pt modelId="{F20B2794-85C2-498D-A546-074BD8B2792B}" type="parTrans" cxnId="{E0AEDC1E-90F9-4B85-8481-C6C596DF61DA}">
      <dgm:prSet/>
      <dgm:spPr/>
      <dgm:t>
        <a:bodyPr/>
        <a:lstStyle/>
        <a:p>
          <a:endParaRPr lang="en-US"/>
        </a:p>
      </dgm:t>
    </dgm:pt>
    <dgm:pt modelId="{01F9ED5F-5267-4CC8-B5DA-5641013368B5}" type="sibTrans" cxnId="{E0AEDC1E-90F9-4B85-8481-C6C596DF61DA}">
      <dgm:prSet/>
      <dgm:spPr/>
      <dgm:t>
        <a:bodyPr/>
        <a:lstStyle/>
        <a:p>
          <a:endParaRPr lang="en-US"/>
        </a:p>
      </dgm:t>
    </dgm:pt>
    <dgm:pt modelId="{ABDF39BE-EDAF-42E6-AF0A-30E077ADC0B2}">
      <dgm:prSet phldrT="[Text]"/>
      <dgm:spPr/>
      <dgm:t>
        <a:bodyPr/>
        <a:lstStyle/>
        <a:p>
          <a:r>
            <a:rPr lang="en-US" b="1" u="sng" baseline="0" dirty="0">
              <a:solidFill>
                <a:schemeClr val="accent5">
                  <a:lumMod val="60000"/>
                  <a:lumOff val="40000"/>
                </a:schemeClr>
              </a:solidFill>
              <a:hlinkClick xmlns:r="http://schemas.openxmlformats.org/officeDocument/2006/relationships" r:id="rId1"/>
            </a:rPr>
            <a:t>   		 </a:t>
          </a:r>
          <a:r>
            <a:rPr lang="en-US" b="1" u="sng" baseline="0" dirty="0">
              <a:solidFill>
                <a:schemeClr val="accent6">
                  <a:lumMod val="40000"/>
                  <a:lumOff val="60000"/>
                </a:schemeClr>
              </a:solidFill>
              <a:hlinkClick xmlns:r="http://schemas.openxmlformats.org/officeDocument/2006/relationships" r:id="rId1">
                <a:extLst>
                  <a:ext uri="{A12FA001-AC4F-418D-AE19-62706E023703}">
                    <ahyp:hlinkClr xmlns:ahyp="http://schemas.microsoft.com/office/drawing/2018/hyperlinkcolor" val="tx"/>
                  </a:ext>
                </a:extLst>
              </a:hlinkClick>
            </a:rPr>
            <a:t>https://cortx.link/ova</a:t>
          </a:r>
          <a:endParaRPr lang="en-US" dirty="0">
            <a:solidFill>
              <a:schemeClr val="accent6">
                <a:lumMod val="40000"/>
                <a:lumOff val="60000"/>
              </a:schemeClr>
            </a:solidFill>
          </a:endParaRPr>
        </a:p>
      </dgm:t>
    </dgm:pt>
    <dgm:pt modelId="{17C147DB-BC3D-4FC8-81D9-7D28E142769A}" type="parTrans" cxnId="{0A0F6A66-F798-4A38-9519-C908B75D1F92}">
      <dgm:prSet/>
      <dgm:spPr/>
      <dgm:t>
        <a:bodyPr/>
        <a:lstStyle/>
        <a:p>
          <a:endParaRPr lang="en-US"/>
        </a:p>
      </dgm:t>
    </dgm:pt>
    <dgm:pt modelId="{AF5E827C-2768-45C5-9CAC-2C980D483435}" type="sibTrans" cxnId="{0A0F6A66-F798-4A38-9519-C908B75D1F92}">
      <dgm:prSet/>
      <dgm:spPr/>
      <dgm:t>
        <a:bodyPr/>
        <a:lstStyle/>
        <a:p>
          <a:endParaRPr lang="en-US"/>
        </a:p>
      </dgm:t>
    </dgm:pt>
    <dgm:pt modelId="{E92B949D-5CCC-4668-9387-172A698F7838}">
      <dgm:prSet phldrT="[Text]"/>
      <dgm:spPr/>
      <dgm:t>
        <a:bodyPr/>
        <a:lstStyle/>
        <a:p>
          <a:endParaRPr lang="en-US" dirty="0"/>
        </a:p>
      </dgm:t>
    </dgm:pt>
    <dgm:pt modelId="{393570EA-5028-4949-B6F3-4F31B9C975B8}" type="parTrans" cxnId="{ECEA79B0-B85F-4FB8-B052-B6FFB524C071}">
      <dgm:prSet/>
      <dgm:spPr/>
      <dgm:t>
        <a:bodyPr/>
        <a:lstStyle/>
        <a:p>
          <a:endParaRPr lang="en-US"/>
        </a:p>
      </dgm:t>
    </dgm:pt>
    <dgm:pt modelId="{58D0BEF2-BB8F-4863-8A77-599C7FA46BB8}" type="sibTrans" cxnId="{ECEA79B0-B85F-4FB8-B052-B6FFB524C071}">
      <dgm:prSet/>
      <dgm:spPr/>
      <dgm:t>
        <a:bodyPr/>
        <a:lstStyle/>
        <a:p>
          <a:endParaRPr lang="en-US"/>
        </a:p>
      </dgm:t>
    </dgm:pt>
    <dgm:pt modelId="{C49BB5E5-6CB7-410F-8674-5B2ECC856E09}">
      <dgm:prSet phldrT="[Text]"/>
      <dgm:spPr/>
      <dgm:t>
        <a:bodyPr/>
        <a:lstStyle/>
        <a:p>
          <a:r>
            <a:rPr lang="en-US" dirty="0"/>
            <a:t>Kubernetes</a:t>
          </a:r>
        </a:p>
      </dgm:t>
    </dgm:pt>
    <dgm:pt modelId="{C660E318-F10C-47AB-9BF5-E1E13A7FD9E6}" type="parTrans" cxnId="{925CC848-E6D0-4CDA-915C-84048BC0F723}">
      <dgm:prSet/>
      <dgm:spPr/>
      <dgm:t>
        <a:bodyPr/>
        <a:lstStyle/>
        <a:p>
          <a:endParaRPr lang="en-US"/>
        </a:p>
      </dgm:t>
    </dgm:pt>
    <dgm:pt modelId="{771E81B5-2570-4BAA-901C-9C805B00BC53}" type="sibTrans" cxnId="{925CC848-E6D0-4CDA-915C-84048BC0F723}">
      <dgm:prSet/>
      <dgm:spPr/>
      <dgm:t>
        <a:bodyPr/>
        <a:lstStyle/>
        <a:p>
          <a:endParaRPr lang="en-US"/>
        </a:p>
      </dgm:t>
    </dgm:pt>
    <dgm:pt modelId="{2C54850F-79CD-4186-B12C-C87958C4B2FA}">
      <dgm:prSet phldrT="[Text]"/>
      <dgm:spPr/>
      <dgm:t>
        <a:bodyPr/>
        <a:lstStyle/>
        <a:p>
          <a:r>
            <a:rPr lang="en-US" b="1" u="sng" baseline="0" dirty="0">
              <a:solidFill>
                <a:srgbClr val="6EBE49"/>
              </a:solidFill>
            </a:rPr>
            <a:t>	 	</a:t>
          </a:r>
          <a:r>
            <a:rPr lang="en-US" b="1" u="sng" baseline="0" dirty="0">
              <a:solidFill>
                <a:schemeClr val="accent6">
                  <a:lumMod val="40000"/>
                  <a:lumOff val="60000"/>
                </a:schemeClr>
              </a:solidFill>
            </a:rPr>
            <a:t>https://cortx.link/k8s</a:t>
          </a:r>
          <a:endParaRPr lang="en-US" dirty="0">
            <a:solidFill>
              <a:schemeClr val="accent6">
                <a:lumMod val="40000"/>
                <a:lumOff val="60000"/>
              </a:schemeClr>
            </a:solidFill>
          </a:endParaRPr>
        </a:p>
      </dgm:t>
    </dgm:pt>
    <dgm:pt modelId="{5320EF63-A955-4F75-BACA-A3D71602E269}" type="parTrans" cxnId="{58BD5D99-1717-46FC-A2C7-A34A1912A2DA}">
      <dgm:prSet/>
      <dgm:spPr/>
      <dgm:t>
        <a:bodyPr/>
        <a:lstStyle/>
        <a:p>
          <a:endParaRPr lang="en-US"/>
        </a:p>
      </dgm:t>
    </dgm:pt>
    <dgm:pt modelId="{DE801243-CD89-4B26-8F88-846E4661607E}" type="sibTrans" cxnId="{58BD5D99-1717-46FC-A2C7-A34A1912A2DA}">
      <dgm:prSet/>
      <dgm:spPr/>
      <dgm:t>
        <a:bodyPr/>
        <a:lstStyle/>
        <a:p>
          <a:endParaRPr lang="en-US"/>
        </a:p>
      </dgm:t>
    </dgm:pt>
    <dgm:pt modelId="{91FBD139-535F-4ECF-83A7-3DF7BBBB47C9}">
      <dgm:prSet phldrT="[Text]" custT="1"/>
      <dgm:spPr/>
      <dgm:t>
        <a:bodyPr/>
        <a:lstStyle/>
        <a:p>
          <a:r>
            <a:rPr lang="en-US" sz="2000" dirty="0">
              <a:solidFill>
                <a:schemeClr val="bg1"/>
              </a:solidFill>
            </a:rPr>
            <a:t>AWS</a:t>
          </a:r>
        </a:p>
      </dgm:t>
    </dgm:pt>
    <dgm:pt modelId="{08F0FE2C-AEB1-4559-8C32-19D5A555CFB2}" type="parTrans" cxnId="{EF6DC1DE-C1DC-42B3-86CD-7F24520ABF67}">
      <dgm:prSet/>
      <dgm:spPr/>
      <dgm:t>
        <a:bodyPr/>
        <a:lstStyle/>
        <a:p>
          <a:endParaRPr lang="en-US"/>
        </a:p>
      </dgm:t>
    </dgm:pt>
    <dgm:pt modelId="{51331BCD-0FD0-413C-9CE4-1CE1C8247B65}" type="sibTrans" cxnId="{EF6DC1DE-C1DC-42B3-86CD-7F24520ABF67}">
      <dgm:prSet/>
      <dgm:spPr/>
      <dgm:t>
        <a:bodyPr/>
        <a:lstStyle/>
        <a:p>
          <a:endParaRPr lang="en-US"/>
        </a:p>
      </dgm:t>
    </dgm:pt>
    <dgm:pt modelId="{A672DDA8-01C7-42C4-A51A-73FE2045EF3D}">
      <dgm:prSet phldrT="[Text]"/>
      <dgm:spPr/>
      <dgm:t>
        <a:bodyPr/>
        <a:lstStyle/>
        <a:p>
          <a:r>
            <a:rPr lang="en-US" dirty="0" err="1"/>
            <a:t>Minikube</a:t>
          </a:r>
          <a:endParaRPr lang="en-US" dirty="0"/>
        </a:p>
      </dgm:t>
    </dgm:pt>
    <dgm:pt modelId="{B328AA82-C634-4E53-8105-7B18B2F5599F}" type="parTrans" cxnId="{927EAD52-807B-4D13-AAB5-0E466376CEAC}">
      <dgm:prSet/>
      <dgm:spPr/>
      <dgm:t>
        <a:bodyPr/>
        <a:lstStyle/>
        <a:p>
          <a:endParaRPr lang="en-US"/>
        </a:p>
      </dgm:t>
    </dgm:pt>
    <dgm:pt modelId="{29972E8D-F4FF-4C62-B454-37DB9D75BC78}" type="sibTrans" cxnId="{927EAD52-807B-4D13-AAB5-0E466376CEAC}">
      <dgm:prSet/>
      <dgm:spPr/>
      <dgm:t>
        <a:bodyPr/>
        <a:lstStyle/>
        <a:p>
          <a:endParaRPr lang="en-US"/>
        </a:p>
      </dgm:t>
    </dgm:pt>
    <dgm:pt modelId="{4943CF7B-5AEE-449F-A8FF-7BFB04F49F1B}">
      <dgm:prSet phldrT="[Text]"/>
      <dgm:spPr/>
      <dgm:t>
        <a:bodyPr/>
        <a:lstStyle/>
        <a:p>
          <a:r>
            <a:rPr lang="en-US" b="1" u="sng" dirty="0">
              <a:solidFill>
                <a:srgbClr val="6EBE49"/>
              </a:solidFill>
            </a:rPr>
            <a:t>	    </a:t>
          </a:r>
          <a:r>
            <a:rPr lang="en-US" b="1" u="sng" dirty="0">
              <a:solidFill>
                <a:schemeClr val="accent6">
                  <a:lumMod val="40000"/>
                  <a:lumOff val="60000"/>
                </a:schemeClr>
              </a:solidFill>
            </a:rPr>
            <a:t>https://cortx.link/minikube </a:t>
          </a:r>
          <a:endParaRPr lang="en-US" dirty="0">
            <a:solidFill>
              <a:schemeClr val="accent6">
                <a:lumMod val="40000"/>
                <a:lumOff val="60000"/>
              </a:schemeClr>
            </a:solidFill>
          </a:endParaRPr>
        </a:p>
      </dgm:t>
    </dgm:pt>
    <dgm:pt modelId="{CCCB7976-16E9-4C8D-AE6D-764D07A26EE4}" type="parTrans" cxnId="{293A5237-ACE3-4C7F-816F-DAFF9A3A6F44}">
      <dgm:prSet/>
      <dgm:spPr/>
      <dgm:t>
        <a:bodyPr/>
        <a:lstStyle/>
        <a:p>
          <a:endParaRPr lang="en-US"/>
        </a:p>
      </dgm:t>
    </dgm:pt>
    <dgm:pt modelId="{DD949086-A17C-4F22-BFC3-1AE33CCD6061}" type="sibTrans" cxnId="{293A5237-ACE3-4C7F-816F-DAFF9A3A6F44}">
      <dgm:prSet/>
      <dgm:spPr/>
      <dgm:t>
        <a:bodyPr/>
        <a:lstStyle/>
        <a:p>
          <a:endParaRPr lang="en-US"/>
        </a:p>
      </dgm:t>
    </dgm:pt>
    <dgm:pt modelId="{5C6A4997-F1B1-4C57-8EF7-3A8A9F877F8F}">
      <dgm:prSet phldrT="[Text]" custT="1"/>
      <dgm:spPr/>
      <dgm:t>
        <a:bodyPr/>
        <a:lstStyle/>
        <a:p>
          <a:r>
            <a:rPr lang="en-US" sz="2000" dirty="0">
              <a:solidFill>
                <a:schemeClr val="bg1"/>
              </a:solidFill>
            </a:rPr>
            <a:t>10 GB RAM</a:t>
          </a:r>
        </a:p>
      </dgm:t>
    </dgm:pt>
    <dgm:pt modelId="{8C00FFBC-D51D-41D5-BADD-8147066E553C}" type="parTrans" cxnId="{E82D6E77-F860-48CF-92DD-E6C97544F8F5}">
      <dgm:prSet/>
      <dgm:spPr/>
      <dgm:t>
        <a:bodyPr/>
        <a:lstStyle/>
        <a:p>
          <a:endParaRPr lang="en-US"/>
        </a:p>
      </dgm:t>
    </dgm:pt>
    <dgm:pt modelId="{101B32A4-E754-4A5B-B695-6C57E33B6F55}" type="sibTrans" cxnId="{E82D6E77-F860-48CF-92DD-E6C97544F8F5}">
      <dgm:prSet/>
      <dgm:spPr/>
      <dgm:t>
        <a:bodyPr/>
        <a:lstStyle/>
        <a:p>
          <a:endParaRPr lang="en-US"/>
        </a:p>
      </dgm:t>
    </dgm:pt>
    <dgm:pt modelId="{FA6F2D00-C5BD-41CD-98FF-DF341CB54DC6}">
      <dgm:prSet phldrT="[Text]"/>
      <dgm:spPr/>
      <dgm:t>
        <a:bodyPr/>
        <a:lstStyle/>
        <a:p>
          <a:r>
            <a:rPr lang="en-US" dirty="0">
              <a:solidFill>
                <a:schemeClr val="bg1"/>
              </a:solidFill>
            </a:rPr>
            <a:t>RAM: 10GB</a:t>
          </a:r>
        </a:p>
      </dgm:t>
    </dgm:pt>
    <dgm:pt modelId="{1E9D8FF7-EC96-43A1-AE18-F16BF39C89EC}" type="parTrans" cxnId="{7B063C19-C70C-4265-BF1C-276AC5417FC9}">
      <dgm:prSet/>
      <dgm:spPr/>
      <dgm:t>
        <a:bodyPr/>
        <a:lstStyle/>
        <a:p>
          <a:endParaRPr lang="en-US"/>
        </a:p>
      </dgm:t>
    </dgm:pt>
    <dgm:pt modelId="{6161702E-F801-46E0-BC35-637C04064FAB}" type="sibTrans" cxnId="{7B063C19-C70C-4265-BF1C-276AC5417FC9}">
      <dgm:prSet/>
      <dgm:spPr/>
      <dgm:t>
        <a:bodyPr/>
        <a:lstStyle/>
        <a:p>
          <a:endParaRPr lang="en-US"/>
        </a:p>
      </dgm:t>
    </dgm:pt>
    <dgm:pt modelId="{88D15379-D939-4890-B67E-EA06C29F947D}">
      <dgm:prSet/>
      <dgm:spPr/>
      <dgm:t>
        <a:bodyPr/>
        <a:lstStyle/>
        <a:p>
          <a:r>
            <a:rPr lang="en-US" dirty="0">
              <a:solidFill>
                <a:schemeClr val="bg1"/>
              </a:solidFill>
            </a:rPr>
            <a:t>4 Processors</a:t>
          </a:r>
        </a:p>
      </dgm:t>
    </dgm:pt>
    <dgm:pt modelId="{1CF21272-890B-4939-9EF4-723B9CE2B0B6}" type="parTrans" cxnId="{6483CFE8-1753-4607-B51C-920ED5191D01}">
      <dgm:prSet/>
      <dgm:spPr/>
      <dgm:t>
        <a:bodyPr/>
        <a:lstStyle/>
        <a:p>
          <a:endParaRPr lang="en-US"/>
        </a:p>
      </dgm:t>
    </dgm:pt>
    <dgm:pt modelId="{350C6C0D-7F7A-4C27-987C-B68211B9150E}" type="sibTrans" cxnId="{6483CFE8-1753-4607-B51C-920ED5191D01}">
      <dgm:prSet/>
      <dgm:spPr/>
      <dgm:t>
        <a:bodyPr/>
        <a:lstStyle/>
        <a:p>
          <a:endParaRPr lang="en-US"/>
        </a:p>
      </dgm:t>
    </dgm:pt>
    <dgm:pt modelId="{A6DDEBCD-8665-4761-AA18-299F1BA14763}">
      <dgm:prSet/>
      <dgm:spPr/>
      <dgm:t>
        <a:bodyPr/>
        <a:lstStyle/>
        <a:p>
          <a:r>
            <a:rPr lang="en-US" dirty="0" err="1">
              <a:solidFill>
                <a:schemeClr val="bg1"/>
              </a:solidFill>
            </a:rPr>
            <a:t>VMWorkstation</a:t>
          </a:r>
          <a:r>
            <a:rPr lang="en-US" dirty="0">
              <a:solidFill>
                <a:schemeClr val="bg1"/>
              </a:solidFill>
            </a:rPr>
            <a:t> of </a:t>
          </a:r>
          <a:r>
            <a:rPr lang="en-US" dirty="0" err="1">
              <a:solidFill>
                <a:schemeClr val="bg1"/>
              </a:solidFill>
            </a:rPr>
            <a:t>VMFusion</a:t>
          </a:r>
          <a:r>
            <a:rPr lang="en-US" dirty="0">
              <a:solidFill>
                <a:schemeClr val="bg1"/>
              </a:solidFill>
            </a:rPr>
            <a:t> are recommended</a:t>
          </a:r>
        </a:p>
      </dgm:t>
    </dgm:pt>
    <dgm:pt modelId="{939DFE8B-7D3D-4514-9489-3D08D20E1746}" type="parTrans" cxnId="{807DEBA6-47CF-49A0-81A4-A6FB38B9E6EB}">
      <dgm:prSet/>
      <dgm:spPr/>
      <dgm:t>
        <a:bodyPr/>
        <a:lstStyle/>
        <a:p>
          <a:endParaRPr lang="en-US"/>
        </a:p>
      </dgm:t>
    </dgm:pt>
    <dgm:pt modelId="{ABAB17FC-4256-43AC-83AE-C442ADE22BC7}" type="sibTrans" cxnId="{807DEBA6-47CF-49A0-81A4-A6FB38B9E6EB}">
      <dgm:prSet/>
      <dgm:spPr/>
      <dgm:t>
        <a:bodyPr/>
        <a:lstStyle/>
        <a:p>
          <a:endParaRPr lang="en-US"/>
        </a:p>
      </dgm:t>
    </dgm:pt>
    <dgm:pt modelId="{161A658B-4B83-408C-A126-71282D7D2AEB}">
      <dgm:prSet phldrT="[Text]"/>
      <dgm:spPr/>
      <dgm:t>
        <a:bodyPr/>
        <a:lstStyle/>
        <a:p>
          <a:endParaRPr lang="en-US" sz="1500" dirty="0">
            <a:solidFill>
              <a:schemeClr val="bg1"/>
            </a:solidFill>
          </a:endParaRPr>
        </a:p>
      </dgm:t>
    </dgm:pt>
    <dgm:pt modelId="{46A7B6D6-C86C-4A3E-98C0-9073893E9F0F}" type="parTrans" cxnId="{3D6E9E9B-0FE5-4C85-ABCE-CA54ADD3C4E0}">
      <dgm:prSet/>
      <dgm:spPr/>
      <dgm:t>
        <a:bodyPr/>
        <a:lstStyle/>
        <a:p>
          <a:endParaRPr lang="en-US"/>
        </a:p>
      </dgm:t>
    </dgm:pt>
    <dgm:pt modelId="{ED43EBD5-3B06-49F8-9E0C-08B1302A17BD}" type="sibTrans" cxnId="{3D6E9E9B-0FE5-4C85-ABCE-CA54ADD3C4E0}">
      <dgm:prSet/>
      <dgm:spPr/>
      <dgm:t>
        <a:bodyPr/>
        <a:lstStyle/>
        <a:p>
          <a:endParaRPr lang="en-US"/>
        </a:p>
      </dgm:t>
    </dgm:pt>
    <dgm:pt modelId="{7A9F9CE9-47B8-4F86-9FB4-D42CC66C85F4}">
      <dgm:prSet phldrT="[Text]" custT="1"/>
      <dgm:spPr/>
      <dgm:t>
        <a:bodyPr/>
        <a:lstStyle/>
        <a:p>
          <a:endParaRPr lang="en-US" sz="2000" dirty="0">
            <a:solidFill>
              <a:schemeClr val="bg1"/>
            </a:solidFill>
          </a:endParaRPr>
        </a:p>
      </dgm:t>
    </dgm:pt>
    <dgm:pt modelId="{70BB3ADD-D0E0-4C88-A750-FDCE570DB12A}" type="parTrans" cxnId="{348B62AF-CAD2-4EB7-A023-9FD8AD838CF8}">
      <dgm:prSet/>
      <dgm:spPr/>
      <dgm:t>
        <a:bodyPr/>
        <a:lstStyle/>
        <a:p>
          <a:endParaRPr lang="en-US"/>
        </a:p>
      </dgm:t>
    </dgm:pt>
    <dgm:pt modelId="{34134343-150D-425F-998E-60EF44A764C3}" type="sibTrans" cxnId="{348B62AF-CAD2-4EB7-A023-9FD8AD838CF8}">
      <dgm:prSet/>
      <dgm:spPr/>
      <dgm:t>
        <a:bodyPr/>
        <a:lstStyle/>
        <a:p>
          <a:endParaRPr lang="en-US"/>
        </a:p>
      </dgm:t>
    </dgm:pt>
    <dgm:pt modelId="{D06B401A-4B64-437E-A590-56FE84840DFE}">
      <dgm:prSet phldrT="[Text]" custT="1"/>
      <dgm:spPr/>
      <dgm:t>
        <a:bodyPr/>
        <a:lstStyle/>
        <a:p>
          <a:r>
            <a:rPr lang="en-US" sz="2000" dirty="0">
              <a:solidFill>
                <a:schemeClr val="bg1"/>
              </a:solidFill>
            </a:rPr>
            <a:t>C5.2x.Large (16 GB Ram, 8 Processors</a:t>
          </a:r>
          <a:r>
            <a:rPr lang="en-US" sz="1500" dirty="0">
              <a:solidFill>
                <a:schemeClr val="bg1"/>
              </a:solidFill>
            </a:rPr>
            <a:t>)</a:t>
          </a:r>
        </a:p>
      </dgm:t>
    </dgm:pt>
    <dgm:pt modelId="{5CE14429-0681-42DA-8C69-6CAE42D81F07}" type="parTrans" cxnId="{E2C2AE2F-04AA-4DC9-8AA2-A450AC7648A3}">
      <dgm:prSet/>
      <dgm:spPr/>
      <dgm:t>
        <a:bodyPr/>
        <a:lstStyle/>
        <a:p>
          <a:endParaRPr lang="en-US"/>
        </a:p>
      </dgm:t>
    </dgm:pt>
    <dgm:pt modelId="{7044EE22-DF40-45C9-A149-C94E6D915898}" type="sibTrans" cxnId="{E2C2AE2F-04AA-4DC9-8AA2-A450AC7648A3}">
      <dgm:prSet/>
      <dgm:spPr/>
      <dgm:t>
        <a:bodyPr/>
        <a:lstStyle/>
        <a:p>
          <a:endParaRPr lang="en-US"/>
        </a:p>
      </dgm:t>
    </dgm:pt>
    <dgm:pt modelId="{D91B1EE3-E8FB-4ED2-B68B-7F075491168C}">
      <dgm:prSet phldrT="[Text]" custT="1"/>
      <dgm:spPr/>
      <dgm:t>
        <a:bodyPr/>
        <a:lstStyle/>
        <a:p>
          <a:r>
            <a:rPr lang="en-US" sz="2000" dirty="0">
              <a:solidFill>
                <a:schemeClr val="bg1"/>
              </a:solidFill>
            </a:rPr>
            <a:t>6 Processors</a:t>
          </a:r>
        </a:p>
      </dgm:t>
    </dgm:pt>
    <dgm:pt modelId="{7F2BF74F-79C6-456E-86B3-087BA44A2FE3}" type="parTrans" cxnId="{C21EC2B2-817C-4AF7-9C37-0DCCA02F650D}">
      <dgm:prSet/>
      <dgm:spPr/>
      <dgm:t>
        <a:bodyPr/>
        <a:lstStyle/>
        <a:p>
          <a:endParaRPr lang="en-US"/>
        </a:p>
      </dgm:t>
    </dgm:pt>
    <dgm:pt modelId="{06C34B71-B280-4CA5-A0E8-E2315791C1F5}" type="sibTrans" cxnId="{C21EC2B2-817C-4AF7-9C37-0DCCA02F650D}">
      <dgm:prSet/>
      <dgm:spPr/>
      <dgm:t>
        <a:bodyPr/>
        <a:lstStyle/>
        <a:p>
          <a:endParaRPr lang="en-US"/>
        </a:p>
      </dgm:t>
    </dgm:pt>
    <dgm:pt modelId="{53F73BA6-4746-43C7-A2BA-E1BD5CA01E8C}">
      <dgm:prSet custT="1"/>
      <dgm:spPr/>
      <dgm:t>
        <a:bodyPr/>
        <a:lstStyle/>
        <a:p>
          <a:r>
            <a:rPr lang="en-US" sz="2000" dirty="0" err="1">
              <a:solidFill>
                <a:schemeClr val="bg1"/>
              </a:solidFill>
            </a:rPr>
            <a:t>Vmware</a:t>
          </a:r>
          <a:endParaRPr lang="en-US" sz="2000" dirty="0">
            <a:solidFill>
              <a:schemeClr val="bg1"/>
            </a:solidFill>
          </a:endParaRPr>
        </a:p>
      </dgm:t>
    </dgm:pt>
    <dgm:pt modelId="{1D57DD8F-23B1-448F-B233-E25CA8CEF572}" type="parTrans" cxnId="{840E0E3C-C034-4038-B945-E164A1C64347}">
      <dgm:prSet/>
      <dgm:spPr/>
      <dgm:t>
        <a:bodyPr/>
        <a:lstStyle/>
        <a:p>
          <a:endParaRPr lang="en-US"/>
        </a:p>
      </dgm:t>
    </dgm:pt>
    <dgm:pt modelId="{9C96A2DF-1FB5-4C19-A973-ADA3828A06C8}" type="sibTrans" cxnId="{840E0E3C-C034-4038-B945-E164A1C64347}">
      <dgm:prSet/>
      <dgm:spPr/>
      <dgm:t>
        <a:bodyPr/>
        <a:lstStyle/>
        <a:p>
          <a:endParaRPr lang="en-US"/>
        </a:p>
      </dgm:t>
    </dgm:pt>
    <dgm:pt modelId="{D0ED259F-9322-43BF-BC8C-59B598663104}" type="pres">
      <dgm:prSet presAssocID="{F391495F-6D03-4643-A188-CD57691C070D}" presName="Name0" presStyleCnt="0">
        <dgm:presLayoutVars>
          <dgm:chMax/>
          <dgm:chPref val="3"/>
          <dgm:dir/>
          <dgm:animOne val="branch"/>
          <dgm:animLvl val="lvl"/>
        </dgm:presLayoutVars>
      </dgm:prSet>
      <dgm:spPr/>
    </dgm:pt>
    <dgm:pt modelId="{B56127DD-FCD6-4768-AD14-CB29D250CA3A}" type="pres">
      <dgm:prSet presAssocID="{A304B2D9-1ADE-4C02-AAF1-CD802DF8A99B}" presName="composite" presStyleCnt="0"/>
      <dgm:spPr/>
    </dgm:pt>
    <dgm:pt modelId="{4487CBCA-544B-4486-8D02-4D34C072BE00}" type="pres">
      <dgm:prSet presAssocID="{A304B2D9-1ADE-4C02-AAF1-CD802DF8A99B}" presName="FirstChild" presStyleLbl="revTx" presStyleIdx="0" presStyleCnt="6">
        <dgm:presLayoutVars>
          <dgm:chMax val="0"/>
          <dgm:chPref val="0"/>
          <dgm:bulletEnabled val="1"/>
        </dgm:presLayoutVars>
      </dgm:prSet>
      <dgm:spPr/>
    </dgm:pt>
    <dgm:pt modelId="{10CA4A2B-C586-4DB1-BEF1-5C8212CFFA3A}" type="pres">
      <dgm:prSet presAssocID="{A304B2D9-1ADE-4C02-AAF1-CD802DF8A99B}" presName="Parent" presStyleLbl="alignNode1" presStyleIdx="0" presStyleCnt="3">
        <dgm:presLayoutVars>
          <dgm:chMax val="3"/>
          <dgm:chPref val="3"/>
          <dgm:bulletEnabled val="1"/>
        </dgm:presLayoutVars>
      </dgm:prSet>
      <dgm:spPr/>
    </dgm:pt>
    <dgm:pt modelId="{142B94E0-99BB-4813-B735-A9D3A1613CF1}" type="pres">
      <dgm:prSet presAssocID="{A304B2D9-1ADE-4C02-AAF1-CD802DF8A99B}" presName="Accent" presStyleLbl="parChTrans1D1" presStyleIdx="0" presStyleCnt="3"/>
      <dgm:spPr/>
    </dgm:pt>
    <dgm:pt modelId="{EAD124C4-7F1E-4BED-BFDD-FACDC0CA10C6}" type="pres">
      <dgm:prSet presAssocID="{A304B2D9-1ADE-4C02-AAF1-CD802DF8A99B}" presName="Child" presStyleLbl="revTx" presStyleIdx="1" presStyleCnt="6">
        <dgm:presLayoutVars>
          <dgm:chMax val="0"/>
          <dgm:chPref val="0"/>
          <dgm:bulletEnabled val="1"/>
        </dgm:presLayoutVars>
      </dgm:prSet>
      <dgm:spPr/>
    </dgm:pt>
    <dgm:pt modelId="{F3C765B6-75C7-47C5-9C69-A5BBF1156319}" type="pres">
      <dgm:prSet presAssocID="{01F9ED5F-5267-4CC8-B5DA-5641013368B5}" presName="sibTrans" presStyleCnt="0"/>
      <dgm:spPr/>
    </dgm:pt>
    <dgm:pt modelId="{CAD69B96-4CE7-4607-8748-71CA6D695CF5}" type="pres">
      <dgm:prSet presAssocID="{C49BB5E5-6CB7-410F-8674-5B2ECC856E09}" presName="composite" presStyleCnt="0"/>
      <dgm:spPr/>
    </dgm:pt>
    <dgm:pt modelId="{EF4082FD-C227-49B9-83CA-5615F8C34FD7}" type="pres">
      <dgm:prSet presAssocID="{C49BB5E5-6CB7-410F-8674-5B2ECC856E09}" presName="FirstChild" presStyleLbl="revTx" presStyleIdx="2" presStyleCnt="6">
        <dgm:presLayoutVars>
          <dgm:chMax val="0"/>
          <dgm:chPref val="0"/>
          <dgm:bulletEnabled val="1"/>
        </dgm:presLayoutVars>
      </dgm:prSet>
      <dgm:spPr/>
    </dgm:pt>
    <dgm:pt modelId="{D54A5F4F-F5C8-4053-BDBA-B4E97A311F04}" type="pres">
      <dgm:prSet presAssocID="{C49BB5E5-6CB7-410F-8674-5B2ECC856E09}" presName="Parent" presStyleLbl="alignNode1" presStyleIdx="1" presStyleCnt="3">
        <dgm:presLayoutVars>
          <dgm:chMax val="3"/>
          <dgm:chPref val="3"/>
          <dgm:bulletEnabled val="1"/>
        </dgm:presLayoutVars>
      </dgm:prSet>
      <dgm:spPr/>
    </dgm:pt>
    <dgm:pt modelId="{9905C5BB-6BA7-4A88-A948-7F7391AE55B6}" type="pres">
      <dgm:prSet presAssocID="{C49BB5E5-6CB7-410F-8674-5B2ECC856E09}" presName="Accent" presStyleLbl="parChTrans1D1" presStyleIdx="1" presStyleCnt="3"/>
      <dgm:spPr/>
    </dgm:pt>
    <dgm:pt modelId="{9ABD40BF-335C-4A1B-ADA5-FB2604639661}" type="pres">
      <dgm:prSet presAssocID="{C49BB5E5-6CB7-410F-8674-5B2ECC856E09}" presName="Child" presStyleLbl="revTx" presStyleIdx="3" presStyleCnt="6">
        <dgm:presLayoutVars>
          <dgm:chMax val="0"/>
          <dgm:chPref val="0"/>
          <dgm:bulletEnabled val="1"/>
        </dgm:presLayoutVars>
      </dgm:prSet>
      <dgm:spPr/>
    </dgm:pt>
    <dgm:pt modelId="{4A8CA3CC-F73B-43BD-BF1A-9F4A54D6CE07}" type="pres">
      <dgm:prSet presAssocID="{771E81B5-2570-4BAA-901C-9C805B00BC53}" presName="sibTrans" presStyleCnt="0"/>
      <dgm:spPr/>
    </dgm:pt>
    <dgm:pt modelId="{2983151D-D370-4258-AC34-C71C9B2E9D0E}" type="pres">
      <dgm:prSet presAssocID="{A672DDA8-01C7-42C4-A51A-73FE2045EF3D}" presName="composite" presStyleCnt="0"/>
      <dgm:spPr/>
    </dgm:pt>
    <dgm:pt modelId="{5758A8DA-4EB1-48FD-AE91-EAF2A7D53EC0}" type="pres">
      <dgm:prSet presAssocID="{A672DDA8-01C7-42C4-A51A-73FE2045EF3D}" presName="FirstChild" presStyleLbl="revTx" presStyleIdx="4" presStyleCnt="6">
        <dgm:presLayoutVars>
          <dgm:chMax val="0"/>
          <dgm:chPref val="0"/>
          <dgm:bulletEnabled val="1"/>
        </dgm:presLayoutVars>
      </dgm:prSet>
      <dgm:spPr/>
    </dgm:pt>
    <dgm:pt modelId="{437CB2D8-BC53-45D5-848E-B60779ED401B}" type="pres">
      <dgm:prSet presAssocID="{A672DDA8-01C7-42C4-A51A-73FE2045EF3D}" presName="Parent" presStyleLbl="alignNode1" presStyleIdx="2" presStyleCnt="3">
        <dgm:presLayoutVars>
          <dgm:chMax val="3"/>
          <dgm:chPref val="3"/>
          <dgm:bulletEnabled val="1"/>
        </dgm:presLayoutVars>
      </dgm:prSet>
      <dgm:spPr/>
    </dgm:pt>
    <dgm:pt modelId="{B52A6676-E973-45DF-8DE9-F0F18C027E07}" type="pres">
      <dgm:prSet presAssocID="{A672DDA8-01C7-42C4-A51A-73FE2045EF3D}" presName="Accent" presStyleLbl="parChTrans1D1" presStyleIdx="2" presStyleCnt="3"/>
      <dgm:spPr/>
    </dgm:pt>
    <dgm:pt modelId="{14D245B9-75B7-482E-AA5B-B778A91F2866}" type="pres">
      <dgm:prSet presAssocID="{A672DDA8-01C7-42C4-A51A-73FE2045EF3D}" presName="Child" presStyleLbl="revTx" presStyleIdx="5" presStyleCnt="6">
        <dgm:presLayoutVars>
          <dgm:chMax val="0"/>
          <dgm:chPref val="0"/>
          <dgm:bulletEnabled val="1"/>
        </dgm:presLayoutVars>
      </dgm:prSet>
      <dgm:spPr/>
    </dgm:pt>
  </dgm:ptLst>
  <dgm:cxnLst>
    <dgm:cxn modelId="{7B063C19-C70C-4265-BF1C-276AC5417FC9}" srcId="{A304B2D9-1ADE-4C02-AAF1-CD802DF8A99B}" destId="{FA6F2D00-C5BD-41CD-98FF-DF341CB54DC6}" srcOrd="2" destOrd="0" parTransId="{1E9D8FF7-EC96-43A1-AE18-F16BF39C89EC}" sibTransId="{6161702E-F801-46E0-BC35-637C04064FAB}"/>
    <dgm:cxn modelId="{E0AEDC1E-90F9-4B85-8481-C6C596DF61DA}" srcId="{F391495F-6D03-4643-A188-CD57691C070D}" destId="{A304B2D9-1ADE-4C02-AAF1-CD802DF8A99B}" srcOrd="0" destOrd="0" parTransId="{F20B2794-85C2-498D-A546-074BD8B2792B}" sibTransId="{01F9ED5F-5267-4CC8-B5DA-5641013368B5}"/>
    <dgm:cxn modelId="{FEDD0927-4007-4BEC-B728-4F04B84165E4}" type="presOf" srcId="{FA6F2D00-C5BD-41CD-98FF-DF341CB54DC6}" destId="{EAD124C4-7F1E-4BED-BFDD-FACDC0CA10C6}" srcOrd="0" destOrd="1" presId="urn:microsoft.com/office/officeart/2011/layout/TabList"/>
    <dgm:cxn modelId="{03DE522B-3DE1-4813-987D-9A8C6C5C71D0}" type="presOf" srcId="{4943CF7B-5AEE-449F-A8FF-7BFB04F49F1B}" destId="{5758A8DA-4EB1-48FD-AE91-EAF2A7D53EC0}" srcOrd="0" destOrd="0" presId="urn:microsoft.com/office/officeart/2011/layout/TabList"/>
    <dgm:cxn modelId="{E2C2AE2F-04AA-4DC9-8AA2-A450AC7648A3}" srcId="{C49BB5E5-6CB7-410F-8674-5B2ECC856E09}" destId="{D06B401A-4B64-437E-A590-56FE84840DFE}" srcOrd="3" destOrd="0" parTransId="{5CE14429-0681-42DA-8C69-6CAE42D81F07}" sibTransId="{7044EE22-DF40-45C9-A149-C94E6D915898}"/>
    <dgm:cxn modelId="{35816D30-90F8-4AB1-81F0-E1DD885B9D02}" type="presOf" srcId="{5C6A4997-F1B1-4C57-8EF7-3A8A9F877F8F}" destId="{14D245B9-75B7-482E-AA5B-B778A91F2866}" srcOrd="0" destOrd="0" presId="urn:microsoft.com/office/officeart/2011/layout/TabList"/>
    <dgm:cxn modelId="{293A5237-ACE3-4C7F-816F-DAFF9A3A6F44}" srcId="{A672DDA8-01C7-42C4-A51A-73FE2045EF3D}" destId="{4943CF7B-5AEE-449F-A8FF-7BFB04F49F1B}" srcOrd="0" destOrd="0" parTransId="{CCCB7976-16E9-4C8D-AE6D-764D07A26EE4}" sibTransId="{DD949086-A17C-4F22-BFC3-1AE33CCD6061}"/>
    <dgm:cxn modelId="{840E0E3C-C034-4038-B945-E164A1C64347}" srcId="{A672DDA8-01C7-42C4-A51A-73FE2045EF3D}" destId="{53F73BA6-4746-43C7-A2BA-E1BD5CA01E8C}" srcOrd="3" destOrd="0" parTransId="{1D57DD8F-23B1-448F-B233-E25CA8CEF572}" sibTransId="{9C96A2DF-1FB5-4C19-A973-ADA3828A06C8}"/>
    <dgm:cxn modelId="{4B78EF3C-DC0F-43C3-A048-29B75FCD10BE}" type="presOf" srcId="{53F73BA6-4746-43C7-A2BA-E1BD5CA01E8C}" destId="{14D245B9-75B7-482E-AA5B-B778A91F2866}" srcOrd="0" destOrd="2" presId="urn:microsoft.com/office/officeart/2011/layout/TabList"/>
    <dgm:cxn modelId="{0A0F6A66-F798-4A38-9519-C908B75D1F92}" srcId="{A304B2D9-1ADE-4C02-AAF1-CD802DF8A99B}" destId="{ABDF39BE-EDAF-42E6-AF0A-30E077ADC0B2}" srcOrd="0" destOrd="0" parTransId="{17C147DB-BC3D-4FC8-81D9-7D28E142769A}" sibTransId="{AF5E827C-2768-45C5-9CAC-2C980D483435}"/>
    <dgm:cxn modelId="{925CC848-E6D0-4CDA-915C-84048BC0F723}" srcId="{F391495F-6D03-4643-A188-CD57691C070D}" destId="{C49BB5E5-6CB7-410F-8674-5B2ECC856E09}" srcOrd="1" destOrd="0" parTransId="{C660E318-F10C-47AB-9BF5-E1E13A7FD9E6}" sibTransId="{771E81B5-2570-4BAA-901C-9C805B00BC53}"/>
    <dgm:cxn modelId="{E69BAC49-0B34-42D2-8D86-E7CBFC8B2E86}" type="presOf" srcId="{C49BB5E5-6CB7-410F-8674-5B2ECC856E09}" destId="{D54A5F4F-F5C8-4053-BDBA-B4E97A311F04}" srcOrd="0" destOrd="0" presId="urn:microsoft.com/office/officeart/2011/layout/TabList"/>
    <dgm:cxn modelId="{1C78CF49-CC6A-4231-B9B9-52743ADBFD80}" type="presOf" srcId="{ABDF39BE-EDAF-42E6-AF0A-30E077ADC0B2}" destId="{4487CBCA-544B-4486-8D02-4D34C072BE00}" srcOrd="0" destOrd="0" presId="urn:microsoft.com/office/officeart/2011/layout/TabList"/>
    <dgm:cxn modelId="{828DAE71-ADDF-4D04-937C-6CB405417260}" type="presOf" srcId="{E92B949D-5CCC-4668-9387-172A698F7838}" destId="{EAD124C4-7F1E-4BED-BFDD-FACDC0CA10C6}" srcOrd="0" destOrd="0" presId="urn:microsoft.com/office/officeart/2011/layout/TabList"/>
    <dgm:cxn modelId="{927EAD52-807B-4D13-AAB5-0E466376CEAC}" srcId="{F391495F-6D03-4643-A188-CD57691C070D}" destId="{A672DDA8-01C7-42C4-A51A-73FE2045EF3D}" srcOrd="2" destOrd="0" parTransId="{B328AA82-C634-4E53-8105-7B18B2F5599F}" sibTransId="{29972E8D-F4FF-4C62-B454-37DB9D75BC78}"/>
    <dgm:cxn modelId="{E82D6E77-F860-48CF-92DD-E6C97544F8F5}" srcId="{A672DDA8-01C7-42C4-A51A-73FE2045EF3D}" destId="{5C6A4997-F1B1-4C57-8EF7-3A8A9F877F8F}" srcOrd="1" destOrd="0" parTransId="{8C00FFBC-D51D-41D5-BADD-8147066E553C}" sibTransId="{101B32A4-E754-4A5B-B695-6C57E33B6F55}"/>
    <dgm:cxn modelId="{91BFE179-01E2-43F5-92AB-4AB73D76CE06}" type="presOf" srcId="{D06B401A-4B64-437E-A590-56FE84840DFE}" destId="{9ABD40BF-335C-4A1B-ADA5-FB2604639661}" srcOrd="0" destOrd="2" presId="urn:microsoft.com/office/officeart/2011/layout/TabList"/>
    <dgm:cxn modelId="{B7DD7D85-CE5B-46BA-B6A9-8A1A1B05CC7F}" type="presOf" srcId="{F391495F-6D03-4643-A188-CD57691C070D}" destId="{D0ED259F-9322-43BF-BC8C-59B598663104}" srcOrd="0" destOrd="0" presId="urn:microsoft.com/office/officeart/2011/layout/TabList"/>
    <dgm:cxn modelId="{43D61190-2B04-496C-95CC-4BE436D3C394}" type="presOf" srcId="{D91B1EE3-E8FB-4ED2-B68B-7F075491168C}" destId="{14D245B9-75B7-482E-AA5B-B778A91F2866}" srcOrd="0" destOrd="1" presId="urn:microsoft.com/office/officeart/2011/layout/TabList"/>
    <dgm:cxn modelId="{58BD5D99-1717-46FC-A2C7-A34A1912A2DA}" srcId="{C49BB5E5-6CB7-410F-8674-5B2ECC856E09}" destId="{2C54850F-79CD-4186-B12C-C87958C4B2FA}" srcOrd="0" destOrd="0" parTransId="{5320EF63-A955-4F75-BACA-A3D71602E269}" sibTransId="{DE801243-CD89-4B26-8F88-846E4661607E}"/>
    <dgm:cxn modelId="{26932D9B-3698-4A87-B206-03E063AEE279}" type="presOf" srcId="{2C54850F-79CD-4186-B12C-C87958C4B2FA}" destId="{EF4082FD-C227-49B9-83CA-5615F8C34FD7}" srcOrd="0" destOrd="0" presId="urn:microsoft.com/office/officeart/2011/layout/TabList"/>
    <dgm:cxn modelId="{3D6E9E9B-0FE5-4C85-ABCE-CA54ADD3C4E0}" srcId="{C49BB5E5-6CB7-410F-8674-5B2ECC856E09}" destId="{161A658B-4B83-408C-A126-71282D7D2AEB}" srcOrd="4" destOrd="0" parTransId="{46A7B6D6-C86C-4A3E-98C0-9073893E9F0F}" sibTransId="{ED43EBD5-3B06-49F8-9E0C-08B1302A17BD}"/>
    <dgm:cxn modelId="{807DEBA6-47CF-49A0-81A4-A6FB38B9E6EB}" srcId="{A304B2D9-1ADE-4C02-AAF1-CD802DF8A99B}" destId="{A6DDEBCD-8665-4761-AA18-299F1BA14763}" srcOrd="4" destOrd="0" parTransId="{939DFE8B-7D3D-4514-9489-3D08D20E1746}" sibTransId="{ABAB17FC-4256-43AC-83AE-C442ADE22BC7}"/>
    <dgm:cxn modelId="{348B62AF-CAD2-4EB7-A023-9FD8AD838CF8}" srcId="{C49BB5E5-6CB7-410F-8674-5B2ECC856E09}" destId="{7A9F9CE9-47B8-4F86-9FB4-D42CC66C85F4}" srcOrd="1" destOrd="0" parTransId="{70BB3ADD-D0E0-4C88-A750-FDCE570DB12A}" sibTransId="{34134343-150D-425F-998E-60EF44A764C3}"/>
    <dgm:cxn modelId="{ECEA79B0-B85F-4FB8-B052-B6FFB524C071}" srcId="{A304B2D9-1ADE-4C02-AAF1-CD802DF8A99B}" destId="{E92B949D-5CCC-4668-9387-172A698F7838}" srcOrd="1" destOrd="0" parTransId="{393570EA-5028-4949-B6F3-4F31B9C975B8}" sibTransId="{58D0BEF2-BB8F-4863-8A77-599C7FA46BB8}"/>
    <dgm:cxn modelId="{958327B2-95E6-4D95-B85F-6ABEB4972A27}" type="presOf" srcId="{161A658B-4B83-408C-A126-71282D7D2AEB}" destId="{9ABD40BF-335C-4A1B-ADA5-FB2604639661}" srcOrd="0" destOrd="3" presId="urn:microsoft.com/office/officeart/2011/layout/TabList"/>
    <dgm:cxn modelId="{C21EC2B2-817C-4AF7-9C37-0DCCA02F650D}" srcId="{A672DDA8-01C7-42C4-A51A-73FE2045EF3D}" destId="{D91B1EE3-E8FB-4ED2-B68B-7F075491168C}" srcOrd="2" destOrd="0" parTransId="{7F2BF74F-79C6-456E-86B3-087BA44A2FE3}" sibTransId="{06C34B71-B280-4CA5-A0E8-E2315791C1F5}"/>
    <dgm:cxn modelId="{26FCE6B2-1ECE-4D01-B53E-9DFCE0A08F55}" type="presOf" srcId="{88D15379-D939-4890-B67E-EA06C29F947D}" destId="{EAD124C4-7F1E-4BED-BFDD-FACDC0CA10C6}" srcOrd="0" destOrd="2" presId="urn:microsoft.com/office/officeart/2011/layout/TabList"/>
    <dgm:cxn modelId="{429C19B6-ABEE-412F-9DEB-BA85B7F9ACF0}" type="presOf" srcId="{91FBD139-535F-4ECF-83A7-3DF7BBBB47C9}" destId="{9ABD40BF-335C-4A1B-ADA5-FB2604639661}" srcOrd="0" destOrd="1" presId="urn:microsoft.com/office/officeart/2011/layout/TabList"/>
    <dgm:cxn modelId="{5A24A1B9-5458-4833-BA49-666040BB53E1}" type="presOf" srcId="{A304B2D9-1ADE-4C02-AAF1-CD802DF8A99B}" destId="{10CA4A2B-C586-4DB1-BEF1-5C8212CFFA3A}" srcOrd="0" destOrd="0" presId="urn:microsoft.com/office/officeart/2011/layout/TabList"/>
    <dgm:cxn modelId="{DE09F3DD-AAA0-4D26-BDBF-3CA7C1F66F5F}" type="presOf" srcId="{A672DDA8-01C7-42C4-A51A-73FE2045EF3D}" destId="{437CB2D8-BC53-45D5-848E-B60779ED401B}" srcOrd="0" destOrd="0" presId="urn:microsoft.com/office/officeart/2011/layout/TabList"/>
    <dgm:cxn modelId="{EF6DC1DE-C1DC-42B3-86CD-7F24520ABF67}" srcId="{C49BB5E5-6CB7-410F-8674-5B2ECC856E09}" destId="{91FBD139-535F-4ECF-83A7-3DF7BBBB47C9}" srcOrd="2" destOrd="0" parTransId="{08F0FE2C-AEB1-4559-8C32-19D5A555CFB2}" sibTransId="{51331BCD-0FD0-413C-9CE4-1CE1C8247B65}"/>
    <dgm:cxn modelId="{63C8C3E2-1E62-4FE5-A259-52BF5DCFC286}" type="presOf" srcId="{7A9F9CE9-47B8-4F86-9FB4-D42CC66C85F4}" destId="{9ABD40BF-335C-4A1B-ADA5-FB2604639661}" srcOrd="0" destOrd="0" presId="urn:microsoft.com/office/officeart/2011/layout/TabList"/>
    <dgm:cxn modelId="{6483CFE8-1753-4607-B51C-920ED5191D01}" srcId="{A304B2D9-1ADE-4C02-AAF1-CD802DF8A99B}" destId="{88D15379-D939-4890-B67E-EA06C29F947D}" srcOrd="3" destOrd="0" parTransId="{1CF21272-890B-4939-9EF4-723B9CE2B0B6}" sibTransId="{350C6C0D-7F7A-4C27-987C-B68211B9150E}"/>
    <dgm:cxn modelId="{BE22D5F7-A978-4034-9C9C-E0B66695D2E0}" type="presOf" srcId="{A6DDEBCD-8665-4761-AA18-299F1BA14763}" destId="{EAD124C4-7F1E-4BED-BFDD-FACDC0CA10C6}" srcOrd="0" destOrd="3" presId="urn:microsoft.com/office/officeart/2011/layout/TabList"/>
    <dgm:cxn modelId="{EDCE7AC6-BF07-476E-8CF1-50DD0B75DACB}" type="presParOf" srcId="{D0ED259F-9322-43BF-BC8C-59B598663104}" destId="{B56127DD-FCD6-4768-AD14-CB29D250CA3A}" srcOrd="0" destOrd="0" presId="urn:microsoft.com/office/officeart/2011/layout/TabList"/>
    <dgm:cxn modelId="{E71DC81F-DBE5-4A38-8F63-2D2A093A4A43}" type="presParOf" srcId="{B56127DD-FCD6-4768-AD14-CB29D250CA3A}" destId="{4487CBCA-544B-4486-8D02-4D34C072BE00}" srcOrd="0" destOrd="0" presId="urn:microsoft.com/office/officeart/2011/layout/TabList"/>
    <dgm:cxn modelId="{2D8CAA40-CFDE-4C4D-815F-D2A0573E6BE9}" type="presParOf" srcId="{B56127DD-FCD6-4768-AD14-CB29D250CA3A}" destId="{10CA4A2B-C586-4DB1-BEF1-5C8212CFFA3A}" srcOrd="1" destOrd="0" presId="urn:microsoft.com/office/officeart/2011/layout/TabList"/>
    <dgm:cxn modelId="{1344E00B-DEBE-4A1B-B1F9-1755C83C89FE}" type="presParOf" srcId="{B56127DD-FCD6-4768-AD14-CB29D250CA3A}" destId="{142B94E0-99BB-4813-B735-A9D3A1613CF1}" srcOrd="2" destOrd="0" presId="urn:microsoft.com/office/officeart/2011/layout/TabList"/>
    <dgm:cxn modelId="{FF4502FA-D999-4777-A0FF-5FA9A4CDE5EC}" type="presParOf" srcId="{D0ED259F-9322-43BF-BC8C-59B598663104}" destId="{EAD124C4-7F1E-4BED-BFDD-FACDC0CA10C6}" srcOrd="1" destOrd="0" presId="urn:microsoft.com/office/officeart/2011/layout/TabList"/>
    <dgm:cxn modelId="{BA84C83A-9D9D-45E2-9AE0-1DB0AD26E95C}" type="presParOf" srcId="{D0ED259F-9322-43BF-BC8C-59B598663104}" destId="{F3C765B6-75C7-47C5-9C69-A5BBF1156319}" srcOrd="2" destOrd="0" presId="urn:microsoft.com/office/officeart/2011/layout/TabList"/>
    <dgm:cxn modelId="{14635729-11BA-45AF-AD03-1B334E3CCD18}" type="presParOf" srcId="{D0ED259F-9322-43BF-BC8C-59B598663104}" destId="{CAD69B96-4CE7-4607-8748-71CA6D695CF5}" srcOrd="3" destOrd="0" presId="urn:microsoft.com/office/officeart/2011/layout/TabList"/>
    <dgm:cxn modelId="{2E21D953-19B0-4DA3-84BF-D57C117ECACD}" type="presParOf" srcId="{CAD69B96-4CE7-4607-8748-71CA6D695CF5}" destId="{EF4082FD-C227-49B9-83CA-5615F8C34FD7}" srcOrd="0" destOrd="0" presId="urn:microsoft.com/office/officeart/2011/layout/TabList"/>
    <dgm:cxn modelId="{40E8ACA3-A778-4D1B-81E6-56484C1A92E0}" type="presParOf" srcId="{CAD69B96-4CE7-4607-8748-71CA6D695CF5}" destId="{D54A5F4F-F5C8-4053-BDBA-B4E97A311F04}" srcOrd="1" destOrd="0" presId="urn:microsoft.com/office/officeart/2011/layout/TabList"/>
    <dgm:cxn modelId="{59737D1D-D0D0-407C-9E30-CABB13DBB11B}" type="presParOf" srcId="{CAD69B96-4CE7-4607-8748-71CA6D695CF5}" destId="{9905C5BB-6BA7-4A88-A948-7F7391AE55B6}" srcOrd="2" destOrd="0" presId="urn:microsoft.com/office/officeart/2011/layout/TabList"/>
    <dgm:cxn modelId="{21ED4ECB-E4A4-4945-A4F7-944465325533}" type="presParOf" srcId="{D0ED259F-9322-43BF-BC8C-59B598663104}" destId="{9ABD40BF-335C-4A1B-ADA5-FB2604639661}" srcOrd="4" destOrd="0" presId="urn:microsoft.com/office/officeart/2011/layout/TabList"/>
    <dgm:cxn modelId="{7B2E15F5-BFDD-4577-9D1E-66C56F6F8022}" type="presParOf" srcId="{D0ED259F-9322-43BF-BC8C-59B598663104}" destId="{4A8CA3CC-F73B-43BD-BF1A-9F4A54D6CE07}" srcOrd="5" destOrd="0" presId="urn:microsoft.com/office/officeart/2011/layout/TabList"/>
    <dgm:cxn modelId="{0FB60E12-52B7-49EA-9947-8B932238DC8E}" type="presParOf" srcId="{D0ED259F-9322-43BF-BC8C-59B598663104}" destId="{2983151D-D370-4258-AC34-C71C9B2E9D0E}" srcOrd="6" destOrd="0" presId="urn:microsoft.com/office/officeart/2011/layout/TabList"/>
    <dgm:cxn modelId="{370A89CF-EA4C-4FA1-A42A-42E3F1D6C366}" type="presParOf" srcId="{2983151D-D370-4258-AC34-C71C9B2E9D0E}" destId="{5758A8DA-4EB1-48FD-AE91-EAF2A7D53EC0}" srcOrd="0" destOrd="0" presId="urn:microsoft.com/office/officeart/2011/layout/TabList"/>
    <dgm:cxn modelId="{5E75A6BD-150A-4637-BD06-7DDEAE277F54}" type="presParOf" srcId="{2983151D-D370-4258-AC34-C71C9B2E9D0E}" destId="{437CB2D8-BC53-45D5-848E-B60779ED401B}" srcOrd="1" destOrd="0" presId="urn:microsoft.com/office/officeart/2011/layout/TabList"/>
    <dgm:cxn modelId="{0147A9A2-7ED9-4320-AF8A-1FBF20D717E7}" type="presParOf" srcId="{2983151D-D370-4258-AC34-C71C9B2E9D0E}" destId="{B52A6676-E973-45DF-8DE9-F0F18C027E07}" srcOrd="2" destOrd="0" presId="urn:microsoft.com/office/officeart/2011/layout/TabList"/>
    <dgm:cxn modelId="{1A0E0B49-E82D-4E88-A132-8948ED1E75A1}" type="presParOf" srcId="{D0ED259F-9322-43BF-BC8C-59B598663104}" destId="{14D245B9-75B7-482E-AA5B-B778A91F2866}" srcOrd="7" destOrd="0" presId="urn:microsoft.com/office/officeart/2011/layout/Tab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30975E2-9FC4-4D3B-BDA5-B7C29D434697}" type="doc">
      <dgm:prSet loTypeId="urn:microsoft.com/office/officeart/2005/8/layout/pyramid2" loCatId="list" qsTypeId="urn:microsoft.com/office/officeart/2005/8/quickstyle/simple1" qsCatId="simple" csTypeId="urn:microsoft.com/office/officeart/2005/8/colors/accent1_2" csCatId="accent1" phldr="1"/>
      <dgm:spPr/>
      <dgm:t>
        <a:bodyPr/>
        <a:lstStyle/>
        <a:p>
          <a:endParaRPr lang="en-US"/>
        </a:p>
      </dgm:t>
    </dgm:pt>
    <dgm:pt modelId="{0DF72F7A-4E0E-4A2C-B341-6F192019DB3D}">
      <dgm:prSet/>
      <dgm:spPr/>
      <dgm:t>
        <a:bodyPr/>
        <a:lstStyle/>
        <a:p>
          <a:r>
            <a:rPr lang="en-US" b="1" dirty="0"/>
            <a:t>Issues</a:t>
          </a:r>
          <a:r>
            <a:rPr lang="en-US" dirty="0"/>
            <a:t>:</a:t>
          </a:r>
        </a:p>
        <a:p>
          <a:r>
            <a:rPr lang="en-US" dirty="0"/>
            <a:t> </a:t>
          </a:r>
          <a:r>
            <a:rPr lang="en-US" dirty="0">
              <a:hlinkClick xmlns:r="http://schemas.openxmlformats.org/officeDocument/2006/relationships" r:id="rId1"/>
            </a:rPr>
            <a:t>https://cortx.link/issues</a:t>
          </a:r>
          <a:r>
            <a:rPr lang="en-US" dirty="0"/>
            <a:t> </a:t>
          </a:r>
        </a:p>
      </dgm:t>
    </dgm:pt>
    <dgm:pt modelId="{8DC701DE-0741-47E4-ABA7-528F694A8CFD}" type="parTrans" cxnId="{E9A61117-CA99-456F-AE7C-D935FBCCEA24}">
      <dgm:prSet/>
      <dgm:spPr/>
      <dgm:t>
        <a:bodyPr/>
        <a:lstStyle/>
        <a:p>
          <a:endParaRPr lang="en-US"/>
        </a:p>
      </dgm:t>
    </dgm:pt>
    <dgm:pt modelId="{201A6A4A-7743-400C-A004-A7A02DEF2A46}" type="sibTrans" cxnId="{E9A61117-CA99-456F-AE7C-D935FBCCEA24}">
      <dgm:prSet/>
      <dgm:spPr/>
      <dgm:t>
        <a:bodyPr/>
        <a:lstStyle/>
        <a:p>
          <a:endParaRPr lang="en-US"/>
        </a:p>
      </dgm:t>
    </dgm:pt>
    <dgm:pt modelId="{D44ECBC3-F181-479F-A3EE-A88A61FEB1AF}">
      <dgm:prSet/>
      <dgm:spPr/>
      <dgm:t>
        <a:bodyPr/>
        <a:lstStyle/>
        <a:p>
          <a:r>
            <a:rPr lang="en-US" b="1" dirty="0"/>
            <a:t>Videos</a:t>
          </a:r>
          <a:r>
            <a:rPr lang="en-US" dirty="0"/>
            <a:t>: </a:t>
          </a:r>
        </a:p>
        <a:p>
          <a:r>
            <a:rPr lang="en-US" dirty="0">
              <a:hlinkClick xmlns:r="http://schemas.openxmlformats.org/officeDocument/2006/relationships" r:id="rId2"/>
            </a:rPr>
            <a:t>https://cortx.link/videos</a:t>
          </a:r>
          <a:endParaRPr lang="en-US" dirty="0"/>
        </a:p>
      </dgm:t>
    </dgm:pt>
    <dgm:pt modelId="{82EBC806-FA7F-4DD3-97B2-DA355CBC385C}" type="parTrans" cxnId="{EDAE33F5-EF0E-4D9A-B8FE-A386FBF449AC}">
      <dgm:prSet/>
      <dgm:spPr/>
      <dgm:t>
        <a:bodyPr/>
        <a:lstStyle/>
        <a:p>
          <a:endParaRPr lang="en-US"/>
        </a:p>
      </dgm:t>
    </dgm:pt>
    <dgm:pt modelId="{ADAD8AB6-99A6-4FEE-9A79-99407897077B}" type="sibTrans" cxnId="{EDAE33F5-EF0E-4D9A-B8FE-A386FBF449AC}">
      <dgm:prSet/>
      <dgm:spPr/>
      <dgm:t>
        <a:bodyPr/>
        <a:lstStyle/>
        <a:p>
          <a:endParaRPr lang="en-US"/>
        </a:p>
      </dgm:t>
    </dgm:pt>
    <dgm:pt modelId="{A5E4D15B-751F-4C65-A6F5-16B710CE3E71}">
      <dgm:prSet/>
      <dgm:spPr/>
      <dgm:t>
        <a:bodyPr/>
        <a:lstStyle/>
        <a:p>
          <a:r>
            <a:rPr lang="en-US" b="1" dirty="0" err="1"/>
            <a:t>Github</a:t>
          </a:r>
          <a:r>
            <a:rPr lang="en-US" dirty="0"/>
            <a:t>: </a:t>
          </a:r>
          <a:r>
            <a:rPr lang="en-US" u="sng" dirty="0">
              <a:solidFill>
                <a:srgbClr val="6EBE49"/>
              </a:solidFill>
            </a:rPr>
            <a:t>https://cortx.link/github</a:t>
          </a:r>
        </a:p>
      </dgm:t>
    </dgm:pt>
    <dgm:pt modelId="{87D0ED40-7F6E-4620-945A-7A763B593F8F}" type="parTrans" cxnId="{356AE8C5-F723-40E5-A495-4A579CE78E6A}">
      <dgm:prSet/>
      <dgm:spPr/>
      <dgm:t>
        <a:bodyPr/>
        <a:lstStyle/>
        <a:p>
          <a:endParaRPr lang="en-US"/>
        </a:p>
      </dgm:t>
    </dgm:pt>
    <dgm:pt modelId="{9F69B7C2-9514-47FE-BDF2-A62C87191A1A}" type="sibTrans" cxnId="{356AE8C5-F723-40E5-A495-4A579CE78E6A}">
      <dgm:prSet/>
      <dgm:spPr/>
      <dgm:t>
        <a:bodyPr/>
        <a:lstStyle/>
        <a:p>
          <a:endParaRPr lang="en-US"/>
        </a:p>
      </dgm:t>
    </dgm:pt>
    <dgm:pt modelId="{83BF1621-436B-4A13-A81C-592C46EEFF34}" type="pres">
      <dgm:prSet presAssocID="{630975E2-9FC4-4D3B-BDA5-B7C29D434697}" presName="compositeShape" presStyleCnt="0">
        <dgm:presLayoutVars>
          <dgm:dir/>
          <dgm:resizeHandles/>
        </dgm:presLayoutVars>
      </dgm:prSet>
      <dgm:spPr/>
    </dgm:pt>
    <dgm:pt modelId="{E29550EC-08D8-4FD4-B12B-32A11BF9EF48}" type="pres">
      <dgm:prSet presAssocID="{630975E2-9FC4-4D3B-BDA5-B7C29D434697}" presName="pyramid" presStyleLbl="node1" presStyleIdx="0" presStyleCnt="1"/>
      <dgm:spPr/>
    </dgm:pt>
    <dgm:pt modelId="{1C7DCD76-ED07-4CAE-B1B1-E64666B6059C}" type="pres">
      <dgm:prSet presAssocID="{630975E2-9FC4-4D3B-BDA5-B7C29D434697}" presName="theList" presStyleCnt="0"/>
      <dgm:spPr/>
    </dgm:pt>
    <dgm:pt modelId="{812E8A57-E02E-454C-8505-841FB28FAD69}" type="pres">
      <dgm:prSet presAssocID="{0DF72F7A-4E0E-4A2C-B341-6F192019DB3D}" presName="aNode" presStyleLbl="fgAcc1" presStyleIdx="0" presStyleCnt="3">
        <dgm:presLayoutVars>
          <dgm:bulletEnabled val="1"/>
        </dgm:presLayoutVars>
      </dgm:prSet>
      <dgm:spPr/>
    </dgm:pt>
    <dgm:pt modelId="{56A9B183-C860-463C-A797-87EF0EE947C0}" type="pres">
      <dgm:prSet presAssocID="{0DF72F7A-4E0E-4A2C-B341-6F192019DB3D}" presName="aSpace" presStyleCnt="0"/>
      <dgm:spPr/>
    </dgm:pt>
    <dgm:pt modelId="{49259862-2D93-4CA3-8F92-5BEF1E30783C}" type="pres">
      <dgm:prSet presAssocID="{D44ECBC3-F181-479F-A3EE-A88A61FEB1AF}" presName="aNode" presStyleLbl="fgAcc1" presStyleIdx="1" presStyleCnt="3">
        <dgm:presLayoutVars>
          <dgm:bulletEnabled val="1"/>
        </dgm:presLayoutVars>
      </dgm:prSet>
      <dgm:spPr/>
    </dgm:pt>
    <dgm:pt modelId="{32255EFC-36C7-48C1-9331-45C40AFAC121}" type="pres">
      <dgm:prSet presAssocID="{D44ECBC3-F181-479F-A3EE-A88A61FEB1AF}" presName="aSpace" presStyleCnt="0"/>
      <dgm:spPr/>
    </dgm:pt>
    <dgm:pt modelId="{827D68CB-23CD-4148-B781-768B4667FF99}" type="pres">
      <dgm:prSet presAssocID="{A5E4D15B-751F-4C65-A6F5-16B710CE3E71}" presName="aNode" presStyleLbl="fgAcc1" presStyleIdx="2" presStyleCnt="3">
        <dgm:presLayoutVars>
          <dgm:bulletEnabled val="1"/>
        </dgm:presLayoutVars>
      </dgm:prSet>
      <dgm:spPr/>
    </dgm:pt>
    <dgm:pt modelId="{342A4AF9-58E0-42AB-A341-C88DF79026D3}" type="pres">
      <dgm:prSet presAssocID="{A5E4D15B-751F-4C65-A6F5-16B710CE3E71}" presName="aSpace" presStyleCnt="0"/>
      <dgm:spPr/>
    </dgm:pt>
  </dgm:ptLst>
  <dgm:cxnLst>
    <dgm:cxn modelId="{E9A61117-CA99-456F-AE7C-D935FBCCEA24}" srcId="{630975E2-9FC4-4D3B-BDA5-B7C29D434697}" destId="{0DF72F7A-4E0E-4A2C-B341-6F192019DB3D}" srcOrd="0" destOrd="0" parTransId="{8DC701DE-0741-47E4-ABA7-528F694A8CFD}" sibTransId="{201A6A4A-7743-400C-A004-A7A02DEF2A46}"/>
    <dgm:cxn modelId="{9A17BA67-7170-45CA-99A2-9984F54F59BE}" type="presOf" srcId="{D44ECBC3-F181-479F-A3EE-A88A61FEB1AF}" destId="{49259862-2D93-4CA3-8F92-5BEF1E30783C}" srcOrd="0" destOrd="0" presId="urn:microsoft.com/office/officeart/2005/8/layout/pyramid2"/>
    <dgm:cxn modelId="{FD89A558-01CB-4BAA-B2CE-26C4689A8D90}" type="presOf" srcId="{0DF72F7A-4E0E-4A2C-B341-6F192019DB3D}" destId="{812E8A57-E02E-454C-8505-841FB28FAD69}" srcOrd="0" destOrd="0" presId="urn:microsoft.com/office/officeart/2005/8/layout/pyramid2"/>
    <dgm:cxn modelId="{356AE8C5-F723-40E5-A495-4A579CE78E6A}" srcId="{630975E2-9FC4-4D3B-BDA5-B7C29D434697}" destId="{A5E4D15B-751F-4C65-A6F5-16B710CE3E71}" srcOrd="2" destOrd="0" parTransId="{87D0ED40-7F6E-4620-945A-7A763B593F8F}" sibTransId="{9F69B7C2-9514-47FE-BDF2-A62C87191A1A}"/>
    <dgm:cxn modelId="{9EB244F1-2F5F-46B5-A31D-91A31FA39CB5}" type="presOf" srcId="{630975E2-9FC4-4D3B-BDA5-B7C29D434697}" destId="{83BF1621-436B-4A13-A81C-592C46EEFF34}" srcOrd="0" destOrd="0" presId="urn:microsoft.com/office/officeart/2005/8/layout/pyramid2"/>
    <dgm:cxn modelId="{EDAE33F5-EF0E-4D9A-B8FE-A386FBF449AC}" srcId="{630975E2-9FC4-4D3B-BDA5-B7C29D434697}" destId="{D44ECBC3-F181-479F-A3EE-A88A61FEB1AF}" srcOrd="1" destOrd="0" parTransId="{82EBC806-FA7F-4DD3-97B2-DA355CBC385C}" sibTransId="{ADAD8AB6-99A6-4FEE-9A79-99407897077B}"/>
    <dgm:cxn modelId="{891EB6F8-322E-4DEF-9A52-17321B52A0C7}" type="presOf" srcId="{A5E4D15B-751F-4C65-A6F5-16B710CE3E71}" destId="{827D68CB-23CD-4148-B781-768B4667FF99}" srcOrd="0" destOrd="0" presId="urn:microsoft.com/office/officeart/2005/8/layout/pyramid2"/>
    <dgm:cxn modelId="{11F21013-49B0-4851-B613-38D5DEC2C097}" type="presParOf" srcId="{83BF1621-436B-4A13-A81C-592C46EEFF34}" destId="{E29550EC-08D8-4FD4-B12B-32A11BF9EF48}" srcOrd="0" destOrd="0" presId="urn:microsoft.com/office/officeart/2005/8/layout/pyramid2"/>
    <dgm:cxn modelId="{CBC3EA9E-7F57-4BE3-8B69-7EA41E45054C}" type="presParOf" srcId="{83BF1621-436B-4A13-A81C-592C46EEFF34}" destId="{1C7DCD76-ED07-4CAE-B1B1-E64666B6059C}" srcOrd="1" destOrd="0" presId="urn:microsoft.com/office/officeart/2005/8/layout/pyramid2"/>
    <dgm:cxn modelId="{DF259FD9-1E61-4F2C-ADEC-996CF968A81B}" type="presParOf" srcId="{1C7DCD76-ED07-4CAE-B1B1-E64666B6059C}" destId="{812E8A57-E02E-454C-8505-841FB28FAD69}" srcOrd="0" destOrd="0" presId="urn:microsoft.com/office/officeart/2005/8/layout/pyramid2"/>
    <dgm:cxn modelId="{FC3EEA2D-DEF7-4DBC-9281-B69DA10B4BD1}" type="presParOf" srcId="{1C7DCD76-ED07-4CAE-B1B1-E64666B6059C}" destId="{56A9B183-C860-463C-A797-87EF0EE947C0}" srcOrd="1" destOrd="0" presId="urn:microsoft.com/office/officeart/2005/8/layout/pyramid2"/>
    <dgm:cxn modelId="{AE86FB2F-4243-4F0B-BD8B-44EDEA7E3DD5}" type="presParOf" srcId="{1C7DCD76-ED07-4CAE-B1B1-E64666B6059C}" destId="{49259862-2D93-4CA3-8F92-5BEF1E30783C}" srcOrd="2" destOrd="0" presId="urn:microsoft.com/office/officeart/2005/8/layout/pyramid2"/>
    <dgm:cxn modelId="{FCB7D8FF-0069-4EF0-86FE-53DBE424D64F}" type="presParOf" srcId="{1C7DCD76-ED07-4CAE-B1B1-E64666B6059C}" destId="{32255EFC-36C7-48C1-9331-45C40AFAC121}" srcOrd="3" destOrd="0" presId="urn:microsoft.com/office/officeart/2005/8/layout/pyramid2"/>
    <dgm:cxn modelId="{FEFAD116-18C8-4245-A8FC-66B8755DFCA7}" type="presParOf" srcId="{1C7DCD76-ED07-4CAE-B1B1-E64666B6059C}" destId="{827D68CB-23CD-4148-B781-768B4667FF99}" srcOrd="4" destOrd="0" presId="urn:microsoft.com/office/officeart/2005/8/layout/pyramid2"/>
    <dgm:cxn modelId="{933230A7-205C-4876-B2BB-52C14ABC18A8}" type="presParOf" srcId="{1C7DCD76-ED07-4CAE-B1B1-E64666B6059C}" destId="{342A4AF9-58E0-42AB-A341-C88DF79026D3}" srcOrd="5" destOrd="0" presId="urn:microsoft.com/office/officeart/2005/8/layout/pyramid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E55C597-2CAD-48F5-8DF3-905F1A14B7E2}">
      <dsp:nvSpPr>
        <dsp:cNvPr id="0" name=""/>
        <dsp:cNvSpPr/>
      </dsp:nvSpPr>
      <dsp:spPr>
        <a:xfrm rot="16200000">
          <a:off x="-1365148" y="1366119"/>
          <a:ext cx="5257800" cy="2525560"/>
        </a:xfrm>
        <a:prstGeom prst="flowChartManualOperation">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14300" tIns="0" rIns="114300" bIns="0" numCol="1" spcCol="1270" anchor="t" anchorCtr="0">
          <a:noAutofit/>
        </a:bodyPr>
        <a:lstStyle/>
        <a:p>
          <a:pPr marL="0" lvl="0" indent="0" algn="l" defTabSz="844550">
            <a:lnSpc>
              <a:spcPct val="90000"/>
            </a:lnSpc>
            <a:spcBef>
              <a:spcPct val="0"/>
            </a:spcBef>
            <a:spcAft>
              <a:spcPct val="35000"/>
            </a:spcAft>
            <a:buNone/>
          </a:pPr>
          <a:r>
            <a:rPr lang="en-US" sz="1900" b="1" kern="1200" dirty="0">
              <a:solidFill>
                <a:schemeClr val="tx2"/>
              </a:solidFill>
            </a:rPr>
            <a:t>Challenges</a:t>
          </a:r>
        </a:p>
        <a:p>
          <a:pPr marL="114300" lvl="1" indent="-114300" algn="l" defTabSz="666750">
            <a:lnSpc>
              <a:spcPct val="90000"/>
            </a:lnSpc>
            <a:spcBef>
              <a:spcPct val="0"/>
            </a:spcBef>
            <a:spcAft>
              <a:spcPct val="15000"/>
            </a:spcAft>
            <a:buChar char="•"/>
          </a:pPr>
          <a:endParaRPr lang="en-US" sz="1500" kern="1200" dirty="0">
            <a:solidFill>
              <a:schemeClr val="tx2"/>
            </a:solidFill>
          </a:endParaRPr>
        </a:p>
        <a:p>
          <a:pPr marL="171450" lvl="1" indent="-171450" algn="l" defTabSz="800100">
            <a:lnSpc>
              <a:spcPct val="90000"/>
            </a:lnSpc>
            <a:spcBef>
              <a:spcPct val="0"/>
            </a:spcBef>
            <a:spcAft>
              <a:spcPct val="15000"/>
            </a:spcAft>
            <a:buChar char="•"/>
          </a:pPr>
          <a:r>
            <a:rPr lang="en-US" sz="1800" kern="1200" dirty="0">
              <a:solidFill>
                <a:schemeClr val="tx2"/>
              </a:solidFill>
            </a:rPr>
            <a:t>Massive increases in amount of data</a:t>
          </a:r>
        </a:p>
        <a:p>
          <a:pPr marL="171450" lvl="1" indent="-171450" algn="l" defTabSz="800100">
            <a:lnSpc>
              <a:spcPct val="90000"/>
            </a:lnSpc>
            <a:spcBef>
              <a:spcPct val="0"/>
            </a:spcBef>
            <a:spcAft>
              <a:spcPct val="15000"/>
            </a:spcAft>
            <a:buChar char="•"/>
          </a:pPr>
          <a:r>
            <a:rPr lang="en-US" sz="1800" kern="1200" dirty="0">
              <a:solidFill>
                <a:schemeClr val="tx2"/>
              </a:solidFill>
            </a:rPr>
            <a:t>Physical limitations to increases in storage</a:t>
          </a:r>
        </a:p>
        <a:p>
          <a:pPr marL="171450" lvl="1" indent="-171450" algn="l" defTabSz="800100">
            <a:lnSpc>
              <a:spcPct val="90000"/>
            </a:lnSpc>
            <a:spcBef>
              <a:spcPct val="0"/>
            </a:spcBef>
            <a:spcAft>
              <a:spcPct val="15000"/>
            </a:spcAft>
            <a:buChar char="•"/>
          </a:pPr>
          <a:r>
            <a:rPr lang="en-US" sz="1800" kern="1200" dirty="0">
              <a:solidFill>
                <a:schemeClr val="tx2"/>
              </a:solidFill>
            </a:rPr>
            <a:t>As data storage scales up, so do hardware failures</a:t>
          </a:r>
        </a:p>
        <a:p>
          <a:pPr marL="171450" lvl="1" indent="-171450" algn="l" defTabSz="800100">
            <a:lnSpc>
              <a:spcPct val="90000"/>
            </a:lnSpc>
            <a:spcBef>
              <a:spcPct val="0"/>
            </a:spcBef>
            <a:spcAft>
              <a:spcPct val="15000"/>
            </a:spcAft>
            <a:buChar char="•"/>
          </a:pPr>
          <a:r>
            <a:rPr lang="en-US" sz="1800" kern="1200" dirty="0">
              <a:solidFill>
                <a:schemeClr val="tx2"/>
              </a:solidFill>
            </a:rPr>
            <a:t>Access and retrieval speeds</a:t>
          </a:r>
        </a:p>
      </dsp:txBody>
      <dsp:txXfrm rot="5400000">
        <a:off x="972" y="1051559"/>
        <a:ext cx="2525560" cy="3154680"/>
      </dsp:txXfrm>
    </dsp:sp>
    <dsp:sp modelId="{4D96618B-4156-4EFF-AC2C-9EFA37A5BA8D}">
      <dsp:nvSpPr>
        <dsp:cNvPr id="0" name=""/>
        <dsp:cNvSpPr/>
      </dsp:nvSpPr>
      <dsp:spPr>
        <a:xfrm rot="16200000">
          <a:off x="1349829" y="1366119"/>
          <a:ext cx="5257800" cy="2525560"/>
        </a:xfrm>
        <a:prstGeom prst="flowChartManualOperation">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01600" tIns="0" rIns="101600" bIns="0" numCol="1" spcCol="1270" anchor="t" anchorCtr="0">
          <a:noAutofit/>
        </a:bodyPr>
        <a:lstStyle/>
        <a:p>
          <a:pPr marL="0" lvl="0" indent="0" algn="l" defTabSz="844550">
            <a:lnSpc>
              <a:spcPct val="90000"/>
            </a:lnSpc>
            <a:spcBef>
              <a:spcPct val="0"/>
            </a:spcBef>
            <a:spcAft>
              <a:spcPct val="35000"/>
            </a:spcAft>
            <a:buNone/>
          </a:pPr>
          <a:r>
            <a:rPr lang="en-US" sz="1900" b="1" kern="1200" dirty="0">
              <a:solidFill>
                <a:schemeClr val="tx1"/>
              </a:solidFill>
            </a:rPr>
            <a:t>Solutions</a:t>
          </a:r>
        </a:p>
        <a:p>
          <a:pPr marL="171450" lvl="1" indent="-171450" algn="l" defTabSz="711200">
            <a:lnSpc>
              <a:spcPct val="90000"/>
            </a:lnSpc>
            <a:spcBef>
              <a:spcPct val="0"/>
            </a:spcBef>
            <a:spcAft>
              <a:spcPct val="15000"/>
            </a:spcAft>
            <a:buChar char="•"/>
          </a:pPr>
          <a:r>
            <a:rPr lang="en-US" sz="1600" kern="1200" dirty="0">
              <a:solidFill>
                <a:schemeClr val="tx1"/>
              </a:solidFill>
            </a:rPr>
            <a:t>Efficiency of hardware</a:t>
          </a:r>
        </a:p>
        <a:p>
          <a:pPr marL="171450" lvl="1" indent="-171450" algn="l" defTabSz="711200">
            <a:lnSpc>
              <a:spcPct val="90000"/>
            </a:lnSpc>
            <a:spcBef>
              <a:spcPct val="0"/>
            </a:spcBef>
            <a:spcAft>
              <a:spcPct val="15000"/>
            </a:spcAft>
            <a:buChar char="•"/>
          </a:pPr>
          <a:r>
            <a:rPr lang="en-US" sz="1600" kern="1200" dirty="0">
              <a:solidFill>
                <a:schemeClr val="tx1"/>
              </a:solidFill>
            </a:rPr>
            <a:t>Reduce data overhead</a:t>
          </a:r>
        </a:p>
        <a:p>
          <a:pPr marL="171450" lvl="1" indent="-171450" algn="l" defTabSz="711200">
            <a:lnSpc>
              <a:spcPct val="90000"/>
            </a:lnSpc>
            <a:spcBef>
              <a:spcPct val="0"/>
            </a:spcBef>
            <a:spcAft>
              <a:spcPct val="15000"/>
            </a:spcAft>
            <a:buChar char="•"/>
          </a:pPr>
          <a:r>
            <a:rPr lang="en-US" sz="1600" kern="1200" dirty="0">
              <a:solidFill>
                <a:schemeClr val="tx1"/>
              </a:solidFill>
            </a:rPr>
            <a:t>Mathematically derived system for ensuring data availability and recovery </a:t>
          </a:r>
        </a:p>
        <a:p>
          <a:pPr marL="171450" lvl="1" indent="-171450" algn="l" defTabSz="711200">
            <a:lnSpc>
              <a:spcPct val="90000"/>
            </a:lnSpc>
            <a:spcBef>
              <a:spcPct val="0"/>
            </a:spcBef>
            <a:spcAft>
              <a:spcPct val="15000"/>
            </a:spcAft>
            <a:buChar char="•"/>
          </a:pPr>
          <a:r>
            <a:rPr lang="en-US" sz="1600" kern="1200" dirty="0">
              <a:solidFill>
                <a:schemeClr val="tx1"/>
              </a:solidFill>
            </a:rPr>
            <a:t>Software compensates for mechanical failure</a:t>
          </a:r>
        </a:p>
      </dsp:txBody>
      <dsp:txXfrm rot="5400000">
        <a:off x="2715949" y="1051559"/>
        <a:ext cx="2525560" cy="3154680"/>
      </dsp:txXfrm>
    </dsp:sp>
    <dsp:sp modelId="{E7C574AB-D8AE-49AC-BD9C-A0FC36459DC3}">
      <dsp:nvSpPr>
        <dsp:cNvPr id="0" name=""/>
        <dsp:cNvSpPr/>
      </dsp:nvSpPr>
      <dsp:spPr>
        <a:xfrm rot="16200000">
          <a:off x="4064806" y="1366119"/>
          <a:ext cx="5257800" cy="2525560"/>
        </a:xfrm>
        <a:prstGeom prst="flowChartManualOperation">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14300" tIns="0" rIns="114300" bIns="0" numCol="1" spcCol="1270" anchor="t" anchorCtr="0">
          <a:noAutofit/>
        </a:bodyPr>
        <a:lstStyle/>
        <a:p>
          <a:pPr marL="0" lvl="0" indent="0" algn="l" defTabSz="844550">
            <a:lnSpc>
              <a:spcPct val="90000"/>
            </a:lnSpc>
            <a:spcBef>
              <a:spcPct val="0"/>
            </a:spcBef>
            <a:spcAft>
              <a:spcPct val="35000"/>
            </a:spcAft>
            <a:buNone/>
          </a:pPr>
          <a:r>
            <a:rPr lang="en-US" sz="1900" b="1" kern="1200" dirty="0"/>
            <a:t>CORTX</a:t>
          </a:r>
        </a:p>
        <a:p>
          <a:pPr marL="171450" lvl="1" indent="-171450" algn="l" defTabSz="800100">
            <a:lnSpc>
              <a:spcPct val="90000"/>
            </a:lnSpc>
            <a:spcBef>
              <a:spcPct val="0"/>
            </a:spcBef>
            <a:spcAft>
              <a:spcPct val="15000"/>
            </a:spcAft>
            <a:buChar char="•"/>
          </a:pPr>
          <a:r>
            <a:rPr lang="en-US" sz="1800" b="0" kern="1200" dirty="0">
              <a:solidFill>
                <a:schemeClr val="tx1"/>
              </a:solidFill>
              <a:latin typeface="Calibri"/>
            </a:rPr>
            <a:t>Seagate designed</a:t>
          </a:r>
          <a:endParaRPr lang="en-US" sz="1800" b="0" kern="1200" dirty="0">
            <a:solidFill>
              <a:schemeClr val="bg1"/>
            </a:solidFill>
          </a:endParaRPr>
        </a:p>
        <a:p>
          <a:pPr marL="171450" lvl="1" indent="-171450" algn="l" defTabSz="800100">
            <a:lnSpc>
              <a:spcPct val="90000"/>
            </a:lnSpc>
            <a:spcBef>
              <a:spcPct val="0"/>
            </a:spcBef>
            <a:spcAft>
              <a:spcPct val="15000"/>
            </a:spcAft>
            <a:buChar char="•"/>
          </a:pPr>
          <a:r>
            <a:rPr lang="en-US" sz="1800" b="0" kern="1200" dirty="0">
              <a:solidFill>
                <a:schemeClr val="tx1"/>
              </a:solidFill>
              <a:latin typeface="Calibri"/>
            </a:rPr>
            <a:t> Object storage system</a:t>
          </a:r>
          <a:endParaRPr lang="en-US" sz="1800" b="0" kern="1200" dirty="0">
            <a:solidFill>
              <a:schemeClr val="bg1"/>
            </a:solidFill>
          </a:endParaRPr>
        </a:p>
        <a:p>
          <a:pPr marL="171450" lvl="1" indent="-171450" algn="l" defTabSz="800100">
            <a:lnSpc>
              <a:spcPct val="90000"/>
            </a:lnSpc>
            <a:spcBef>
              <a:spcPct val="0"/>
            </a:spcBef>
            <a:spcAft>
              <a:spcPct val="15000"/>
            </a:spcAft>
            <a:buChar char="•"/>
          </a:pPr>
          <a:r>
            <a:rPr lang="en-US" sz="1800" b="0" kern="1200" dirty="0">
              <a:solidFill>
                <a:schemeClr val="tx1"/>
              </a:solidFill>
              <a:latin typeface="Calibri"/>
            </a:rPr>
            <a:t>Stores more data more easily</a:t>
          </a:r>
          <a:endParaRPr lang="en-US" sz="1800" b="0" kern="1200" dirty="0">
            <a:solidFill>
              <a:schemeClr val="bg1"/>
            </a:solidFill>
          </a:endParaRPr>
        </a:p>
        <a:p>
          <a:pPr marL="171450" lvl="1" indent="-171450" algn="l" defTabSz="800100">
            <a:lnSpc>
              <a:spcPct val="90000"/>
            </a:lnSpc>
            <a:spcBef>
              <a:spcPct val="0"/>
            </a:spcBef>
            <a:spcAft>
              <a:spcPct val="15000"/>
            </a:spcAft>
            <a:buChar char="•"/>
          </a:pPr>
          <a:r>
            <a:rPr lang="en-US" sz="1800" b="0" kern="1200" dirty="0">
              <a:solidFill>
                <a:schemeClr val="tx1"/>
              </a:solidFill>
              <a:latin typeface="Calibri"/>
            </a:rPr>
            <a:t>More efficiently</a:t>
          </a:r>
          <a:endParaRPr lang="en-US" sz="1800" b="0" kern="1200" dirty="0">
            <a:solidFill>
              <a:schemeClr val="bg1"/>
            </a:solidFill>
          </a:endParaRPr>
        </a:p>
        <a:p>
          <a:pPr marL="171450" lvl="1" indent="-171450" algn="l" defTabSz="800100">
            <a:lnSpc>
              <a:spcPct val="90000"/>
            </a:lnSpc>
            <a:spcBef>
              <a:spcPct val="0"/>
            </a:spcBef>
            <a:spcAft>
              <a:spcPct val="15000"/>
            </a:spcAft>
            <a:buChar char="•"/>
          </a:pPr>
          <a:r>
            <a:rPr lang="en-US" sz="1800" b="0" kern="1200" dirty="0">
              <a:solidFill>
                <a:schemeClr val="tx1"/>
              </a:solidFill>
              <a:latin typeface="Calibri"/>
            </a:rPr>
            <a:t>Without compromising data durability or retrieval speed.</a:t>
          </a:r>
          <a:endParaRPr lang="en-US" sz="1800" b="0" kern="1200" dirty="0">
            <a:solidFill>
              <a:schemeClr val="bg1"/>
            </a:solidFill>
          </a:endParaRPr>
        </a:p>
      </dsp:txBody>
      <dsp:txXfrm rot="5400000">
        <a:off x="5430926" y="1051559"/>
        <a:ext cx="2525560" cy="315468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2A6676-E973-45DF-8DE9-F0F18C027E07}">
      <dsp:nvSpPr>
        <dsp:cNvPr id="0" name=""/>
        <dsp:cNvSpPr/>
      </dsp:nvSpPr>
      <dsp:spPr>
        <a:xfrm>
          <a:off x="0" y="4227317"/>
          <a:ext cx="8128000" cy="0"/>
        </a:xfrm>
        <a:prstGeom prst="line">
          <a:avLst/>
        </a:prstGeom>
        <a:noFill/>
        <a:ln w="12700" cap="flat" cmpd="sng" algn="ctr">
          <a:solidFill>
            <a:schemeClr val="accent6">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905C5BB-6BA7-4A88-A948-7F7391AE55B6}">
      <dsp:nvSpPr>
        <dsp:cNvPr id="0" name=""/>
        <dsp:cNvSpPr/>
      </dsp:nvSpPr>
      <dsp:spPr>
        <a:xfrm>
          <a:off x="0" y="2411617"/>
          <a:ext cx="8128000" cy="0"/>
        </a:xfrm>
        <a:prstGeom prst="line">
          <a:avLst/>
        </a:prstGeom>
        <a:noFill/>
        <a:ln w="12700" cap="flat" cmpd="sng" algn="ctr">
          <a:solidFill>
            <a:schemeClr val="accent6">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42B94E0-99BB-4813-B735-A9D3A1613CF1}">
      <dsp:nvSpPr>
        <dsp:cNvPr id="0" name=""/>
        <dsp:cNvSpPr/>
      </dsp:nvSpPr>
      <dsp:spPr>
        <a:xfrm>
          <a:off x="0" y="595917"/>
          <a:ext cx="8128000" cy="0"/>
        </a:xfrm>
        <a:prstGeom prst="line">
          <a:avLst/>
        </a:prstGeom>
        <a:noFill/>
        <a:ln w="12700" cap="flat" cmpd="sng" algn="ctr">
          <a:solidFill>
            <a:schemeClr val="accent6">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487CBCA-544B-4486-8D02-4D34C072BE00}">
      <dsp:nvSpPr>
        <dsp:cNvPr id="0" name=""/>
        <dsp:cNvSpPr/>
      </dsp:nvSpPr>
      <dsp:spPr>
        <a:xfrm>
          <a:off x="2113279" y="664"/>
          <a:ext cx="6014720" cy="5952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b" anchorCtr="0">
          <a:noAutofit/>
        </a:bodyPr>
        <a:lstStyle/>
        <a:p>
          <a:pPr marL="0" lvl="0" indent="0" algn="l" defTabSz="1155700">
            <a:lnSpc>
              <a:spcPct val="90000"/>
            </a:lnSpc>
            <a:spcBef>
              <a:spcPct val="0"/>
            </a:spcBef>
            <a:spcAft>
              <a:spcPct val="35000"/>
            </a:spcAft>
            <a:buNone/>
          </a:pPr>
          <a:r>
            <a:rPr lang="en-US" sz="2600" b="1" u="sng" kern="1200" baseline="0" dirty="0">
              <a:solidFill>
                <a:schemeClr val="accent5">
                  <a:lumMod val="60000"/>
                  <a:lumOff val="40000"/>
                </a:schemeClr>
              </a:solidFill>
              <a:hlinkClick xmlns:r="http://schemas.openxmlformats.org/officeDocument/2006/relationships" r:id="rId1"/>
            </a:rPr>
            <a:t>   		 </a:t>
          </a:r>
          <a:r>
            <a:rPr lang="en-US" sz="2600" b="1" u="sng" kern="1200" baseline="0" dirty="0">
              <a:solidFill>
                <a:schemeClr val="accent6">
                  <a:lumMod val="40000"/>
                  <a:lumOff val="60000"/>
                </a:schemeClr>
              </a:solidFill>
              <a:hlinkClick xmlns:r="http://schemas.openxmlformats.org/officeDocument/2006/relationships" r:id="rId1">
                <a:extLst>
                  <a:ext uri="{A12FA001-AC4F-418D-AE19-62706E023703}">
                    <ahyp:hlinkClr xmlns:ahyp="http://schemas.microsoft.com/office/drawing/2018/hyperlinkcolor" val="tx"/>
                  </a:ext>
                </a:extLst>
              </a:hlinkClick>
            </a:rPr>
            <a:t>https://cortx.link/ova</a:t>
          </a:r>
          <a:endParaRPr lang="en-US" sz="2600" kern="1200" dirty="0">
            <a:solidFill>
              <a:schemeClr val="accent6">
                <a:lumMod val="40000"/>
                <a:lumOff val="60000"/>
              </a:schemeClr>
            </a:solidFill>
          </a:endParaRPr>
        </a:p>
      </dsp:txBody>
      <dsp:txXfrm>
        <a:off x="2113279" y="664"/>
        <a:ext cx="6014720" cy="595253"/>
      </dsp:txXfrm>
    </dsp:sp>
    <dsp:sp modelId="{10CA4A2B-C586-4DB1-BEF1-5C8212CFFA3A}">
      <dsp:nvSpPr>
        <dsp:cNvPr id="0" name=""/>
        <dsp:cNvSpPr/>
      </dsp:nvSpPr>
      <dsp:spPr>
        <a:xfrm>
          <a:off x="0" y="664"/>
          <a:ext cx="2113280" cy="595253"/>
        </a:xfrm>
        <a:prstGeom prst="round2SameRect">
          <a:avLst>
            <a:gd name="adj1" fmla="val 16670"/>
            <a:gd name="adj2" fmla="val 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1155700">
            <a:lnSpc>
              <a:spcPct val="90000"/>
            </a:lnSpc>
            <a:spcBef>
              <a:spcPct val="0"/>
            </a:spcBef>
            <a:spcAft>
              <a:spcPct val="35000"/>
            </a:spcAft>
            <a:buNone/>
          </a:pPr>
          <a:r>
            <a:rPr lang="en-US" sz="2600" kern="1200" dirty="0"/>
            <a:t>CORTX OVA</a:t>
          </a:r>
        </a:p>
      </dsp:txBody>
      <dsp:txXfrm>
        <a:off x="29063" y="29727"/>
        <a:ext cx="2055154" cy="566190"/>
      </dsp:txXfrm>
    </dsp:sp>
    <dsp:sp modelId="{EAD124C4-7F1E-4BED-BFDD-FACDC0CA10C6}">
      <dsp:nvSpPr>
        <dsp:cNvPr id="0" name=""/>
        <dsp:cNvSpPr/>
      </dsp:nvSpPr>
      <dsp:spPr>
        <a:xfrm>
          <a:off x="0" y="595917"/>
          <a:ext cx="8128000" cy="11906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3815" tIns="43815" rIns="43815" bIns="43815" numCol="1" spcCol="1270" anchor="t" anchorCtr="0">
          <a:noAutofit/>
        </a:bodyPr>
        <a:lstStyle/>
        <a:p>
          <a:pPr marL="171450" lvl="1" indent="-171450" algn="l" defTabSz="800100">
            <a:lnSpc>
              <a:spcPct val="90000"/>
            </a:lnSpc>
            <a:spcBef>
              <a:spcPct val="0"/>
            </a:spcBef>
            <a:spcAft>
              <a:spcPct val="15000"/>
            </a:spcAft>
            <a:buChar char="•"/>
          </a:pPr>
          <a:endParaRPr lang="en-US" sz="1800" kern="1200" dirty="0"/>
        </a:p>
        <a:p>
          <a:pPr marL="171450" lvl="1" indent="-171450" algn="l" defTabSz="800100">
            <a:lnSpc>
              <a:spcPct val="90000"/>
            </a:lnSpc>
            <a:spcBef>
              <a:spcPct val="0"/>
            </a:spcBef>
            <a:spcAft>
              <a:spcPct val="15000"/>
            </a:spcAft>
            <a:buChar char="•"/>
          </a:pPr>
          <a:r>
            <a:rPr lang="en-US" sz="1800" kern="1200" dirty="0">
              <a:solidFill>
                <a:schemeClr val="bg1"/>
              </a:solidFill>
            </a:rPr>
            <a:t>RAM: 10GB</a:t>
          </a:r>
        </a:p>
        <a:p>
          <a:pPr marL="171450" lvl="1" indent="-171450" algn="l" defTabSz="800100">
            <a:lnSpc>
              <a:spcPct val="90000"/>
            </a:lnSpc>
            <a:spcBef>
              <a:spcPct val="0"/>
            </a:spcBef>
            <a:spcAft>
              <a:spcPct val="15000"/>
            </a:spcAft>
            <a:buChar char="•"/>
          </a:pPr>
          <a:r>
            <a:rPr lang="en-US" sz="1800" kern="1200" dirty="0">
              <a:solidFill>
                <a:schemeClr val="bg1"/>
              </a:solidFill>
            </a:rPr>
            <a:t>4 Processors</a:t>
          </a:r>
        </a:p>
        <a:p>
          <a:pPr marL="171450" lvl="1" indent="-171450" algn="l" defTabSz="800100">
            <a:lnSpc>
              <a:spcPct val="90000"/>
            </a:lnSpc>
            <a:spcBef>
              <a:spcPct val="0"/>
            </a:spcBef>
            <a:spcAft>
              <a:spcPct val="15000"/>
            </a:spcAft>
            <a:buChar char="•"/>
          </a:pPr>
          <a:r>
            <a:rPr lang="en-US" sz="1800" kern="1200" dirty="0" err="1">
              <a:solidFill>
                <a:schemeClr val="bg1"/>
              </a:solidFill>
            </a:rPr>
            <a:t>VMWorkstation</a:t>
          </a:r>
          <a:r>
            <a:rPr lang="en-US" sz="1800" kern="1200" dirty="0">
              <a:solidFill>
                <a:schemeClr val="bg1"/>
              </a:solidFill>
            </a:rPr>
            <a:t> of </a:t>
          </a:r>
          <a:r>
            <a:rPr lang="en-US" sz="1800" kern="1200" dirty="0" err="1">
              <a:solidFill>
                <a:schemeClr val="bg1"/>
              </a:solidFill>
            </a:rPr>
            <a:t>VMFusion</a:t>
          </a:r>
          <a:r>
            <a:rPr lang="en-US" sz="1800" kern="1200" dirty="0">
              <a:solidFill>
                <a:schemeClr val="bg1"/>
              </a:solidFill>
            </a:rPr>
            <a:t> are recommended</a:t>
          </a:r>
        </a:p>
      </dsp:txBody>
      <dsp:txXfrm>
        <a:off x="0" y="595917"/>
        <a:ext cx="8128000" cy="1190684"/>
      </dsp:txXfrm>
    </dsp:sp>
    <dsp:sp modelId="{EF4082FD-C227-49B9-83CA-5615F8C34FD7}">
      <dsp:nvSpPr>
        <dsp:cNvPr id="0" name=""/>
        <dsp:cNvSpPr/>
      </dsp:nvSpPr>
      <dsp:spPr>
        <a:xfrm>
          <a:off x="2113279" y="1816364"/>
          <a:ext cx="6014720" cy="5952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b" anchorCtr="0">
          <a:noAutofit/>
        </a:bodyPr>
        <a:lstStyle/>
        <a:p>
          <a:pPr marL="0" lvl="0" indent="0" algn="l" defTabSz="1155700">
            <a:lnSpc>
              <a:spcPct val="90000"/>
            </a:lnSpc>
            <a:spcBef>
              <a:spcPct val="0"/>
            </a:spcBef>
            <a:spcAft>
              <a:spcPct val="35000"/>
            </a:spcAft>
            <a:buNone/>
          </a:pPr>
          <a:r>
            <a:rPr lang="en-US" sz="2600" b="1" u="sng" kern="1200" baseline="0" dirty="0">
              <a:solidFill>
                <a:srgbClr val="6EBE49"/>
              </a:solidFill>
            </a:rPr>
            <a:t>	 	</a:t>
          </a:r>
          <a:r>
            <a:rPr lang="en-US" sz="2600" b="1" u="sng" kern="1200" baseline="0" dirty="0">
              <a:solidFill>
                <a:schemeClr val="accent6">
                  <a:lumMod val="40000"/>
                  <a:lumOff val="60000"/>
                </a:schemeClr>
              </a:solidFill>
            </a:rPr>
            <a:t>https://cortx.link/k8s</a:t>
          </a:r>
          <a:endParaRPr lang="en-US" sz="2600" kern="1200" dirty="0">
            <a:solidFill>
              <a:schemeClr val="accent6">
                <a:lumMod val="40000"/>
                <a:lumOff val="60000"/>
              </a:schemeClr>
            </a:solidFill>
          </a:endParaRPr>
        </a:p>
      </dsp:txBody>
      <dsp:txXfrm>
        <a:off x="2113279" y="1816364"/>
        <a:ext cx="6014720" cy="595253"/>
      </dsp:txXfrm>
    </dsp:sp>
    <dsp:sp modelId="{D54A5F4F-F5C8-4053-BDBA-B4E97A311F04}">
      <dsp:nvSpPr>
        <dsp:cNvPr id="0" name=""/>
        <dsp:cNvSpPr/>
      </dsp:nvSpPr>
      <dsp:spPr>
        <a:xfrm>
          <a:off x="0" y="1816364"/>
          <a:ext cx="2113280" cy="595253"/>
        </a:xfrm>
        <a:prstGeom prst="round2SameRect">
          <a:avLst>
            <a:gd name="adj1" fmla="val 16670"/>
            <a:gd name="adj2" fmla="val 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1155700">
            <a:lnSpc>
              <a:spcPct val="90000"/>
            </a:lnSpc>
            <a:spcBef>
              <a:spcPct val="0"/>
            </a:spcBef>
            <a:spcAft>
              <a:spcPct val="35000"/>
            </a:spcAft>
            <a:buNone/>
          </a:pPr>
          <a:r>
            <a:rPr lang="en-US" sz="2600" kern="1200" dirty="0"/>
            <a:t>Kubernetes</a:t>
          </a:r>
        </a:p>
      </dsp:txBody>
      <dsp:txXfrm>
        <a:off x="29063" y="1845427"/>
        <a:ext cx="2055154" cy="566190"/>
      </dsp:txXfrm>
    </dsp:sp>
    <dsp:sp modelId="{9ABD40BF-335C-4A1B-ADA5-FB2604639661}">
      <dsp:nvSpPr>
        <dsp:cNvPr id="0" name=""/>
        <dsp:cNvSpPr/>
      </dsp:nvSpPr>
      <dsp:spPr>
        <a:xfrm>
          <a:off x="0" y="2411617"/>
          <a:ext cx="8128000" cy="11906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t" anchorCtr="0">
          <a:noAutofit/>
        </a:bodyPr>
        <a:lstStyle/>
        <a:p>
          <a:pPr marL="228600" lvl="1" indent="-228600" algn="l" defTabSz="889000">
            <a:lnSpc>
              <a:spcPct val="90000"/>
            </a:lnSpc>
            <a:spcBef>
              <a:spcPct val="0"/>
            </a:spcBef>
            <a:spcAft>
              <a:spcPct val="15000"/>
            </a:spcAft>
            <a:buChar char="•"/>
          </a:pPr>
          <a:endParaRPr lang="en-US" sz="2000" kern="1200" dirty="0">
            <a:solidFill>
              <a:schemeClr val="bg1"/>
            </a:solidFill>
          </a:endParaRPr>
        </a:p>
        <a:p>
          <a:pPr marL="228600" lvl="1" indent="-228600" algn="l" defTabSz="889000">
            <a:lnSpc>
              <a:spcPct val="90000"/>
            </a:lnSpc>
            <a:spcBef>
              <a:spcPct val="0"/>
            </a:spcBef>
            <a:spcAft>
              <a:spcPct val="15000"/>
            </a:spcAft>
            <a:buChar char="•"/>
          </a:pPr>
          <a:r>
            <a:rPr lang="en-US" sz="2000" kern="1200" dirty="0">
              <a:solidFill>
                <a:schemeClr val="bg1"/>
              </a:solidFill>
            </a:rPr>
            <a:t>AWS</a:t>
          </a:r>
        </a:p>
        <a:p>
          <a:pPr marL="228600" lvl="1" indent="-228600" algn="l" defTabSz="889000">
            <a:lnSpc>
              <a:spcPct val="90000"/>
            </a:lnSpc>
            <a:spcBef>
              <a:spcPct val="0"/>
            </a:spcBef>
            <a:spcAft>
              <a:spcPct val="15000"/>
            </a:spcAft>
            <a:buChar char="•"/>
          </a:pPr>
          <a:r>
            <a:rPr lang="en-US" sz="2000" kern="1200" dirty="0">
              <a:solidFill>
                <a:schemeClr val="bg1"/>
              </a:solidFill>
            </a:rPr>
            <a:t>C5.2x.Large (16 GB Ram, 8 Processors</a:t>
          </a:r>
          <a:r>
            <a:rPr lang="en-US" sz="1500" kern="1200" dirty="0">
              <a:solidFill>
                <a:schemeClr val="bg1"/>
              </a:solidFill>
            </a:rPr>
            <a:t>)</a:t>
          </a:r>
        </a:p>
        <a:p>
          <a:pPr marL="114300" lvl="1" indent="-114300" algn="l" defTabSz="666750">
            <a:lnSpc>
              <a:spcPct val="90000"/>
            </a:lnSpc>
            <a:spcBef>
              <a:spcPct val="0"/>
            </a:spcBef>
            <a:spcAft>
              <a:spcPct val="15000"/>
            </a:spcAft>
            <a:buChar char="•"/>
          </a:pPr>
          <a:endParaRPr lang="en-US" sz="1500" kern="1200" dirty="0">
            <a:solidFill>
              <a:schemeClr val="bg1"/>
            </a:solidFill>
          </a:endParaRPr>
        </a:p>
      </dsp:txBody>
      <dsp:txXfrm>
        <a:off x="0" y="2411617"/>
        <a:ext cx="8128000" cy="1190684"/>
      </dsp:txXfrm>
    </dsp:sp>
    <dsp:sp modelId="{5758A8DA-4EB1-48FD-AE91-EAF2A7D53EC0}">
      <dsp:nvSpPr>
        <dsp:cNvPr id="0" name=""/>
        <dsp:cNvSpPr/>
      </dsp:nvSpPr>
      <dsp:spPr>
        <a:xfrm>
          <a:off x="2113279" y="3632064"/>
          <a:ext cx="6014720" cy="5952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b" anchorCtr="0">
          <a:noAutofit/>
        </a:bodyPr>
        <a:lstStyle/>
        <a:p>
          <a:pPr marL="0" lvl="0" indent="0" algn="l" defTabSz="1155700">
            <a:lnSpc>
              <a:spcPct val="90000"/>
            </a:lnSpc>
            <a:spcBef>
              <a:spcPct val="0"/>
            </a:spcBef>
            <a:spcAft>
              <a:spcPct val="35000"/>
            </a:spcAft>
            <a:buNone/>
          </a:pPr>
          <a:r>
            <a:rPr lang="en-US" sz="2600" b="1" u="sng" kern="1200" dirty="0">
              <a:solidFill>
                <a:srgbClr val="6EBE49"/>
              </a:solidFill>
            </a:rPr>
            <a:t>	    </a:t>
          </a:r>
          <a:r>
            <a:rPr lang="en-US" sz="2600" b="1" u="sng" kern="1200" dirty="0">
              <a:solidFill>
                <a:schemeClr val="accent6">
                  <a:lumMod val="40000"/>
                  <a:lumOff val="60000"/>
                </a:schemeClr>
              </a:solidFill>
            </a:rPr>
            <a:t>https://cortx.link/minikube </a:t>
          </a:r>
          <a:endParaRPr lang="en-US" sz="2600" kern="1200" dirty="0">
            <a:solidFill>
              <a:schemeClr val="accent6">
                <a:lumMod val="40000"/>
                <a:lumOff val="60000"/>
              </a:schemeClr>
            </a:solidFill>
          </a:endParaRPr>
        </a:p>
      </dsp:txBody>
      <dsp:txXfrm>
        <a:off x="2113279" y="3632064"/>
        <a:ext cx="6014720" cy="595253"/>
      </dsp:txXfrm>
    </dsp:sp>
    <dsp:sp modelId="{437CB2D8-BC53-45D5-848E-B60779ED401B}">
      <dsp:nvSpPr>
        <dsp:cNvPr id="0" name=""/>
        <dsp:cNvSpPr/>
      </dsp:nvSpPr>
      <dsp:spPr>
        <a:xfrm>
          <a:off x="0" y="3632064"/>
          <a:ext cx="2113280" cy="595253"/>
        </a:xfrm>
        <a:prstGeom prst="round2SameRect">
          <a:avLst>
            <a:gd name="adj1" fmla="val 16670"/>
            <a:gd name="adj2" fmla="val 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1155700">
            <a:lnSpc>
              <a:spcPct val="90000"/>
            </a:lnSpc>
            <a:spcBef>
              <a:spcPct val="0"/>
            </a:spcBef>
            <a:spcAft>
              <a:spcPct val="35000"/>
            </a:spcAft>
            <a:buNone/>
          </a:pPr>
          <a:r>
            <a:rPr lang="en-US" sz="2600" kern="1200" dirty="0" err="1"/>
            <a:t>Minikube</a:t>
          </a:r>
          <a:endParaRPr lang="en-US" sz="2600" kern="1200" dirty="0"/>
        </a:p>
      </dsp:txBody>
      <dsp:txXfrm>
        <a:off x="29063" y="3661127"/>
        <a:ext cx="2055154" cy="566190"/>
      </dsp:txXfrm>
    </dsp:sp>
    <dsp:sp modelId="{14D245B9-75B7-482E-AA5B-B778A91F2866}">
      <dsp:nvSpPr>
        <dsp:cNvPr id="0" name=""/>
        <dsp:cNvSpPr/>
      </dsp:nvSpPr>
      <dsp:spPr>
        <a:xfrm>
          <a:off x="0" y="4227317"/>
          <a:ext cx="8128000" cy="11906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t" anchorCtr="0">
          <a:noAutofit/>
        </a:bodyPr>
        <a:lstStyle/>
        <a:p>
          <a:pPr marL="228600" lvl="1" indent="-228600" algn="l" defTabSz="889000">
            <a:lnSpc>
              <a:spcPct val="90000"/>
            </a:lnSpc>
            <a:spcBef>
              <a:spcPct val="0"/>
            </a:spcBef>
            <a:spcAft>
              <a:spcPct val="15000"/>
            </a:spcAft>
            <a:buChar char="•"/>
          </a:pPr>
          <a:r>
            <a:rPr lang="en-US" sz="2000" kern="1200" dirty="0">
              <a:solidFill>
                <a:schemeClr val="bg1"/>
              </a:solidFill>
            </a:rPr>
            <a:t>10 GB RAM</a:t>
          </a:r>
        </a:p>
        <a:p>
          <a:pPr marL="228600" lvl="1" indent="-228600" algn="l" defTabSz="889000">
            <a:lnSpc>
              <a:spcPct val="90000"/>
            </a:lnSpc>
            <a:spcBef>
              <a:spcPct val="0"/>
            </a:spcBef>
            <a:spcAft>
              <a:spcPct val="15000"/>
            </a:spcAft>
            <a:buChar char="•"/>
          </a:pPr>
          <a:r>
            <a:rPr lang="en-US" sz="2000" kern="1200" dirty="0">
              <a:solidFill>
                <a:schemeClr val="bg1"/>
              </a:solidFill>
            </a:rPr>
            <a:t>6 Processors</a:t>
          </a:r>
        </a:p>
        <a:p>
          <a:pPr marL="228600" lvl="1" indent="-228600" algn="l" defTabSz="889000">
            <a:lnSpc>
              <a:spcPct val="90000"/>
            </a:lnSpc>
            <a:spcBef>
              <a:spcPct val="0"/>
            </a:spcBef>
            <a:spcAft>
              <a:spcPct val="15000"/>
            </a:spcAft>
            <a:buChar char="•"/>
          </a:pPr>
          <a:r>
            <a:rPr lang="en-US" sz="2000" kern="1200" dirty="0" err="1">
              <a:solidFill>
                <a:schemeClr val="bg1"/>
              </a:solidFill>
            </a:rPr>
            <a:t>Vmware</a:t>
          </a:r>
          <a:endParaRPr lang="en-US" sz="2000" kern="1200" dirty="0">
            <a:solidFill>
              <a:schemeClr val="bg1"/>
            </a:solidFill>
          </a:endParaRPr>
        </a:p>
      </dsp:txBody>
      <dsp:txXfrm>
        <a:off x="0" y="4227317"/>
        <a:ext cx="8128000" cy="119068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29550EC-08D8-4FD4-B12B-32A11BF9EF48}">
      <dsp:nvSpPr>
        <dsp:cNvPr id="0" name=""/>
        <dsp:cNvSpPr/>
      </dsp:nvSpPr>
      <dsp:spPr>
        <a:xfrm>
          <a:off x="2788178" y="0"/>
          <a:ext cx="4728137" cy="4728137"/>
        </a:xfrm>
        <a:prstGeom prst="triangl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12E8A57-E02E-454C-8505-841FB28FAD69}">
      <dsp:nvSpPr>
        <dsp:cNvPr id="0" name=""/>
        <dsp:cNvSpPr/>
      </dsp:nvSpPr>
      <dsp:spPr>
        <a:xfrm>
          <a:off x="5152247" y="475353"/>
          <a:ext cx="3073289" cy="1119238"/>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1" kern="1200" dirty="0"/>
            <a:t>Issues</a:t>
          </a:r>
          <a:r>
            <a:rPr lang="en-US" sz="2000" kern="1200" dirty="0"/>
            <a:t>:</a:t>
          </a:r>
        </a:p>
        <a:p>
          <a:pPr marL="0" lvl="0" indent="0" algn="ctr" defTabSz="889000">
            <a:lnSpc>
              <a:spcPct val="90000"/>
            </a:lnSpc>
            <a:spcBef>
              <a:spcPct val="0"/>
            </a:spcBef>
            <a:spcAft>
              <a:spcPct val="35000"/>
            </a:spcAft>
            <a:buNone/>
          </a:pPr>
          <a:r>
            <a:rPr lang="en-US" sz="2000" kern="1200" dirty="0"/>
            <a:t> </a:t>
          </a:r>
          <a:r>
            <a:rPr lang="en-US" sz="2000" kern="1200" dirty="0">
              <a:hlinkClick xmlns:r="http://schemas.openxmlformats.org/officeDocument/2006/relationships" r:id="rId1"/>
            </a:rPr>
            <a:t>https://cortx.link/issues</a:t>
          </a:r>
          <a:r>
            <a:rPr lang="en-US" sz="2000" kern="1200" dirty="0"/>
            <a:t> </a:t>
          </a:r>
        </a:p>
      </dsp:txBody>
      <dsp:txXfrm>
        <a:off x="5206884" y="529990"/>
        <a:ext cx="2964015" cy="1009964"/>
      </dsp:txXfrm>
    </dsp:sp>
    <dsp:sp modelId="{49259862-2D93-4CA3-8F92-5BEF1E30783C}">
      <dsp:nvSpPr>
        <dsp:cNvPr id="0" name=""/>
        <dsp:cNvSpPr/>
      </dsp:nvSpPr>
      <dsp:spPr>
        <a:xfrm>
          <a:off x="5152247" y="1734496"/>
          <a:ext cx="3073289" cy="1119238"/>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1" kern="1200" dirty="0"/>
            <a:t>Videos</a:t>
          </a:r>
          <a:r>
            <a:rPr lang="en-US" sz="2000" kern="1200" dirty="0"/>
            <a:t>: </a:t>
          </a:r>
        </a:p>
        <a:p>
          <a:pPr marL="0" lvl="0" indent="0" algn="ctr" defTabSz="889000">
            <a:lnSpc>
              <a:spcPct val="90000"/>
            </a:lnSpc>
            <a:spcBef>
              <a:spcPct val="0"/>
            </a:spcBef>
            <a:spcAft>
              <a:spcPct val="35000"/>
            </a:spcAft>
            <a:buNone/>
          </a:pPr>
          <a:r>
            <a:rPr lang="en-US" sz="2000" kern="1200" dirty="0">
              <a:hlinkClick xmlns:r="http://schemas.openxmlformats.org/officeDocument/2006/relationships" r:id="rId2"/>
            </a:rPr>
            <a:t>https://cortx.link/videos</a:t>
          </a:r>
          <a:endParaRPr lang="en-US" sz="2000" kern="1200" dirty="0"/>
        </a:p>
      </dsp:txBody>
      <dsp:txXfrm>
        <a:off x="5206884" y="1789133"/>
        <a:ext cx="2964015" cy="1009964"/>
      </dsp:txXfrm>
    </dsp:sp>
    <dsp:sp modelId="{827D68CB-23CD-4148-B781-768B4667FF99}">
      <dsp:nvSpPr>
        <dsp:cNvPr id="0" name=""/>
        <dsp:cNvSpPr/>
      </dsp:nvSpPr>
      <dsp:spPr>
        <a:xfrm>
          <a:off x="5152247" y="2993640"/>
          <a:ext cx="3073289" cy="1119238"/>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1" kern="1200" dirty="0" err="1"/>
            <a:t>Github</a:t>
          </a:r>
          <a:r>
            <a:rPr lang="en-US" sz="2000" kern="1200" dirty="0"/>
            <a:t>: </a:t>
          </a:r>
          <a:r>
            <a:rPr lang="en-US" sz="2000" u="sng" kern="1200" dirty="0">
              <a:solidFill>
                <a:srgbClr val="6EBE49"/>
              </a:solidFill>
            </a:rPr>
            <a:t>https://cortx.link/github</a:t>
          </a:r>
        </a:p>
      </dsp:txBody>
      <dsp:txXfrm>
        <a:off x="5206884" y="3048277"/>
        <a:ext cx="2964015" cy="1009964"/>
      </dsp:txXfrm>
    </dsp:sp>
  </dsp:spTree>
</dsp:drawing>
</file>

<file path=ppt/diagrams/layout1.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1/layout/TabList">
  <dgm:title val="Tab List"/>
  <dgm:desc val="Use to show non-sequential or grouped blocks of information. Works well for lists with a small amount of Level 1 text. The first Level 2 displays next to the Level 1 text  and the remaining Level 2 text appears beneath the Level 1 text."/>
  <dgm:catLst>
    <dgm:cat type="list" pri="4500"/>
    <dgm:cat type="officeonline" pri="11000"/>
  </dgm:catLst>
  <dgm:sampData>
    <dgm:dataModel>
      <dgm:ptLst>
        <dgm:pt modelId="0" type="doc"/>
        <dgm:pt modelId="10">
          <dgm:prSet phldr="1"/>
        </dgm:pt>
        <dgm:pt modelId="11">
          <dgm:prSet phldr="1"/>
        </dgm:pt>
        <dgm:pt modelId="12">
          <dgm:prSet phldr="1"/>
        </dgm:pt>
        <dgm:pt modelId="20">
          <dgm:prSet phldr="1"/>
        </dgm:pt>
        <dgm:pt modelId="21">
          <dgm:prSet phldr="1"/>
        </dgm:pt>
        <dgm:pt modelId="22">
          <dgm:prSet phldr="1"/>
        </dgm:pt>
        <dgm:pt modelId="30">
          <dgm:prSet phldr="1"/>
        </dgm:pt>
        <dgm:pt modelId="31">
          <dgm:prSet phldr="1"/>
        </dgm:pt>
        <dgm:pt modelId="32">
          <dgm:prSet phldr="1"/>
        </dgm:pt>
      </dgm:ptLst>
      <dgm:cxnLst>
        <dgm:cxn modelId="40" srcId="0" destId="10" srcOrd="0" destOrd="0"/>
        <dgm:cxn modelId="41" srcId="10" destId="11" srcOrd="0" destOrd="0"/>
        <dgm:cxn modelId="42" srcId="10" destId="12" srcOrd="0" destOrd="0"/>
        <dgm:cxn modelId="50" srcId="0" destId="20" srcOrd="1" destOrd="0"/>
        <dgm:cxn modelId="51" srcId="20" destId="21" srcOrd="1" destOrd="0"/>
        <dgm:cxn modelId="52" srcId="20" destId="22" srcOrd="1" destOrd="0"/>
        <dgm:cxn modelId="60" srcId="0" destId="30" srcOrd="2" destOrd="0"/>
        <dgm:cxn modelId="61" srcId="30" destId="31" srcOrd="2" destOrd="0"/>
        <dgm:cxn modelId="62" srcId="30" destId="32"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dgm:chPref val="3"/>
      <dgm:dir/>
      <dgm:animOne val="branch"/>
      <dgm:animLvl val="lvl"/>
    </dgm:varLst>
    <dgm:alg type="lin">
      <dgm:param type="linDir" val="fromT"/>
    </dgm:alg>
    <dgm:shape xmlns:r="http://schemas.openxmlformats.org/officeDocument/2006/relationships" r:blip="">
      <dgm:adjLst/>
    </dgm:shape>
    <dgm:constrLst>
      <dgm:constr type="w" for="ch" forName="Child" refType="w"/>
      <dgm:constr type="h" for="ch" forName="Child" refType="h" fact="0.6667"/>
      <dgm:constr type="primFontSz" for="des" forName="Parent" op="equ" val="65"/>
      <dgm:constr type="primFontSz" for="des" forName="Child" op="equ" val="65"/>
      <dgm:constr type="primFontSz" for="des" forName="FirstChild" op="equ" val="65"/>
      <dgm:constr type="primFontSz" for="des" forName="Child" refType="primFontSz" refFor="des" refForName="Parent" op="lte"/>
      <dgm:constr type="primFontSz" for="des" forName="FirstChild" refType="primFontSz" refFor="des" refForName="Parent" op="lte"/>
      <dgm:constr type="primFontSz" for="des" forName="Child" refType="primFontSz" refFor="des" refForName="FirstChild" op="lte"/>
      <dgm:constr type="w" for="ch" forName="composite" refType="w"/>
      <dgm:constr type="h" for="ch" forName="composite" refType="h" fact="0.3333"/>
      <dgm:constr type="sp" refType="h" refFor="ch" refForName="composite" op="equ" fact="0.05"/>
      <dgm:constr type="h" for="ch" forName="sibTrans" refType="h" refFor="ch" refForName="composite" op="equ" fact="0.05"/>
      <dgm:constr type="w" for="ch" forName="sibTrans" refType="h" refFor="ch" refForName="sibTrans" op="equ"/>
    </dgm:constrLst>
    <dgm:forEach name="nodesForEach" axis="ch" ptType="node">
      <dgm:layoutNode name="composite">
        <dgm:alg type="composite"/>
        <dgm:shape xmlns:r="http://schemas.openxmlformats.org/officeDocument/2006/relationships" r:blip="">
          <dgm:adjLst/>
        </dgm:shape>
        <dgm:choose name="Name1">
          <dgm:if name="Name2" func="var" arg="dir" op="equ" val="norm">
            <dgm:constrLst>
              <dgm:constr type="l" for="ch" forName="Accent" refType="w" fact="0"/>
              <dgm:constr type="b" for="ch" forName="Accent" refType="h"/>
              <dgm:constr type="w" for="ch" forName="Accent" refType="w"/>
              <dgm:constr type="h" for="ch" forName="Accent" refType="h" fact="0"/>
              <dgm:constr type="l" for="ch" forName="FirstChild" refType="w" fact="0.26"/>
              <dgm:constr type="t" for="ch" forName="FirstChild" refType="h" fact="0"/>
              <dgm:constr type="w" for="ch" forName="FirstChild" refType="w" fact="0.74"/>
              <dgm:constr type="h" for="ch" forName="FirstChild" refType="h"/>
              <dgm:constr type="l" for="ch" forName="Parent" refType="w" fact="0"/>
              <dgm:constr type="t" for="ch" forName="Parent" refType="h" fact="0"/>
              <dgm:constr type="w" for="ch" forName="Parent" refType="w" fact="0.26"/>
              <dgm:constr type="h" for="ch" forName="Parent" refType="h"/>
            </dgm:constrLst>
          </dgm:if>
          <dgm:else name="Name3">
            <dgm:constrLst>
              <dgm:constr type="l" for="ch" forName="Accent" refType="w" fact="0"/>
              <dgm:constr type="b" for="ch" forName="Accent" refType="h"/>
              <dgm:constr type="w" for="ch" forName="Accent" refType="w"/>
              <dgm:constr type="h" for="ch" forName="Accent" refType="h" fact="0"/>
              <dgm:constr type="r" for="ch" forName="FirstChild" refType="w" fact="0.74"/>
              <dgm:constr type="t" for="ch" forName="FirstChild" refType="h" fact="0"/>
              <dgm:constr type="w" for="ch" forName="FirstChild" refType="w" fact="0.74"/>
              <dgm:constr type="h" for="ch" forName="FirstChild" refType="h"/>
              <dgm:constr type="r" for="ch" forName="Parent" refType="w"/>
              <dgm:constr type="t" for="ch" forName="Parent" refType="h" fact="0"/>
              <dgm:constr type="w" for="ch" forName="Parent" refType="w" fact="0.26"/>
              <dgm:constr type="h" for="ch" forName="Parent" refType="h"/>
            </dgm:constrLst>
          </dgm:else>
        </dgm:choose>
        <dgm:layoutNode name="FirstChild" styleLbl="revTx">
          <dgm:varLst>
            <dgm:chMax val="0"/>
            <dgm:chPref val="0"/>
            <dgm:bulletEnabled val="1"/>
          </dgm:varLst>
          <dgm:choose name="Name4">
            <dgm:if name="Name5" func="var" arg="dir" op="equ" val="norm">
              <dgm:alg type="tx">
                <dgm:param type="parTxLTRAlign" val="l"/>
                <dgm:param type="txAnchorVert" val="b"/>
                <dgm:param type="txAnchorVertCh" val="b"/>
                <dgm:param type="parTxRTLAlign" val="l"/>
              </dgm:alg>
            </dgm:if>
            <dgm:else name="Name6">
              <dgm:alg type="tx">
                <dgm:param type="parTxLTRAlign" val="r"/>
                <dgm:param type="shpTxLTRAlignCh" val="r"/>
                <dgm:param type="txAnchorVert" val="b"/>
                <dgm:param type="txAnchorVertCh" val="b"/>
                <dgm:param type="parTxRTLAlign" val="r"/>
              </dgm:alg>
            </dgm:else>
          </dgm:choose>
          <dgm:shape xmlns:r="http://schemas.openxmlformats.org/officeDocument/2006/relationships" type="rect" r:blip="">
            <dgm:adjLst/>
          </dgm:shape>
          <dgm:choose name="Name7">
            <dgm:if name="Name8" axis="ch" ptType="node" func="cnt" op="gte" val="1">
              <dgm:presOf axis="ch desOrSelf" ptType="node node" st="1 1" cnt="1 0"/>
            </dgm:if>
            <dgm:else name="Name9">
              <dgm:presOf/>
            </dgm:else>
          </dgm:choos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arent" styleLbl="alignNode1">
          <dgm:varLst>
            <dgm:chMax val="3"/>
            <dgm:chPref val="3"/>
            <dgm:bulletEnabled val="1"/>
          </dgm:varLst>
          <dgm:alg type="tx">
            <dgm:param type="shpTxLTRAlignCh" val="ctr"/>
            <dgm:param type="txAnchorVertCh" val="mid"/>
          </dgm:alg>
          <dgm:shape xmlns:r="http://schemas.openxmlformats.org/officeDocument/2006/relationships" type="round2SameRect" r:blip="">
            <dgm:adjLst>
              <dgm:adj idx="1" val="0.1667"/>
              <dgm:adj idx="2" val="0"/>
            </dgm:adjLst>
          </dgm:shape>
          <dgm:presOf axis="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Accent" styleLbl="parChTrans1D1">
          <dgm:alg type="sp"/>
          <dgm:shape xmlns:r="http://schemas.openxmlformats.org/officeDocument/2006/relationships" type="line" r:blip="" zOrderOff="-99999">
            <dgm:adjLst/>
          </dgm:shape>
          <dgm:presOf/>
        </dgm:layoutNode>
      </dgm:layoutNode>
      <dgm:choose name="Name10">
        <dgm:if name="Name11" axis="ch" ptType="node" st="2" cnt="1" func="cnt" op="gte" val="1">
          <dgm:layoutNode name="Child" styleLbl="revTx">
            <dgm:varLst>
              <dgm:chMax val="0"/>
              <dgm:chPref val="0"/>
              <dgm:bulletEnabled val="1"/>
            </dgm:varLst>
            <dgm:choose name="Name12">
              <dgm:if name="Name13" func="var" arg="dir" op="equ" val="norm">
                <dgm:alg type="tx">
                  <dgm:param type="stBulletLvl" val="1"/>
                  <dgm:param type="parTxLTRAlign" val="l"/>
                  <dgm:param type="parTxRTLAlign" val="l"/>
                  <dgm:param type="txAnchorVert" val="t"/>
                </dgm:alg>
              </dgm:if>
              <dgm:else name="Name14">
                <dgm:alg type="tx">
                  <dgm:param type="stBulletLvl" val="1"/>
                  <dgm:param type="parTxLTRAlign" val="r"/>
                  <dgm:param type="shpTxLTRAlignCh" val="r"/>
                  <dgm:param type="txAnchorVert" val="t"/>
                  <dgm:param type="parTxRTLAlign" val="r"/>
                </dgm:alg>
              </dgm:else>
            </dgm:choose>
            <dgm:shape xmlns:r="http://schemas.openxmlformats.org/officeDocument/2006/relationships" type="rect" r:blip="">
              <dgm:adjLst/>
            </dgm:shape>
            <dgm:presOf axis="ch desOrSelf" ptType="node node" st="2 1" cnt="0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if>
        <dgm:else name="Name15"/>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7047056-A4A4-49C6-B53A-A3B5AD2C9E0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endParaRPr>
          </a:p>
        </p:txBody>
      </p:sp>
      <p:sp>
        <p:nvSpPr>
          <p:cNvPr id="3" name="Date Placeholder 2">
            <a:extLst>
              <a:ext uri="{FF2B5EF4-FFF2-40B4-BE49-F238E27FC236}">
                <a16:creationId xmlns:a16="http://schemas.microsoft.com/office/drawing/2014/main" id="{ED56B0B6-1521-4655-A849-832BDEEDBBA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17A7818-9FD1-4A4A-BBB8-A8F7A885158A}" type="datetimeFigureOut">
              <a:rPr lang="en-US" smtClean="0">
                <a:latin typeface="Arial" panose="020B0604020202020204" pitchFamily="34" charset="0"/>
              </a:rPr>
              <a:t>2/24/2022</a:t>
            </a:fld>
            <a:endParaRPr lang="en-US" dirty="0">
              <a:latin typeface="Arial" panose="020B0604020202020204" pitchFamily="34" charset="0"/>
            </a:endParaRPr>
          </a:p>
        </p:txBody>
      </p:sp>
      <p:sp>
        <p:nvSpPr>
          <p:cNvPr id="4" name="Footer Placeholder 3">
            <a:extLst>
              <a:ext uri="{FF2B5EF4-FFF2-40B4-BE49-F238E27FC236}">
                <a16:creationId xmlns:a16="http://schemas.microsoft.com/office/drawing/2014/main" id="{476D0097-1060-4E43-8794-A93E30064AC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latin typeface="Arial" panose="020B0604020202020204" pitchFamily="34" charset="0"/>
            </a:endParaRPr>
          </a:p>
        </p:txBody>
      </p:sp>
      <p:sp>
        <p:nvSpPr>
          <p:cNvPr id="5" name="Slide Number Placeholder 4">
            <a:extLst>
              <a:ext uri="{FF2B5EF4-FFF2-40B4-BE49-F238E27FC236}">
                <a16:creationId xmlns:a16="http://schemas.microsoft.com/office/drawing/2014/main" id="{529457E5-A2BA-4F1E-ACE4-06A1C8C83D1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7B95B5C-AE81-486B-8299-C690ADF087B7}" type="slidenum">
              <a:rPr lang="en-US" smtClean="0">
                <a:latin typeface="Arial" panose="020B0604020202020204" pitchFamily="34" charset="0"/>
              </a:rPr>
              <a:t>‹#›</a:t>
            </a:fld>
            <a:endParaRPr lang="en-US" dirty="0">
              <a:latin typeface="Arial" panose="020B0604020202020204" pitchFamily="34" charset="0"/>
            </a:endParaRPr>
          </a:p>
        </p:txBody>
      </p:sp>
    </p:spTree>
    <p:extLst>
      <p:ext uri="{BB962C8B-B14F-4D97-AF65-F5344CB8AC3E}">
        <p14:creationId xmlns:p14="http://schemas.microsoft.com/office/powerpoint/2010/main" val="149632293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Arial" panose="020B0604020202020204" pitchFamily="34"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Arial" panose="020B0604020202020204" pitchFamily="34" charset="0"/>
              </a:defRPr>
            </a:lvl1pPr>
          </a:lstStyle>
          <a:p>
            <a:fld id="{76068347-4327-4298-850E-31E39F309FB1}" type="datetimeFigureOut">
              <a:rPr lang="en-US" smtClean="0"/>
              <a:pPr/>
              <a:t>2/24/2022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Arial" panose="020B0604020202020204" pitchFamily="34"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Arial" panose="020B0604020202020204" pitchFamily="34" charset="0"/>
              </a:defRPr>
            </a:lvl1pPr>
          </a:lstStyle>
          <a:p>
            <a:fld id="{6922D2F8-28A7-48E8-ADD3-E9583D47D83D}" type="slidenum">
              <a:rPr lang="en-US" smtClean="0"/>
              <a:pPr/>
              <a:t>‹#›</a:t>
            </a:fld>
            <a:endParaRPr lang="en-US" dirty="0"/>
          </a:p>
        </p:txBody>
      </p:sp>
    </p:spTree>
    <p:extLst>
      <p:ext uri="{BB962C8B-B14F-4D97-AF65-F5344CB8AC3E}">
        <p14:creationId xmlns:p14="http://schemas.microsoft.com/office/powerpoint/2010/main" val="1317918938"/>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Arial" panose="020B0604020202020204" pitchFamily="34" charset="0"/>
        <a:ea typeface="+mn-ea"/>
        <a:cs typeface="+mn-cs"/>
      </a:defRPr>
    </a:lvl1pPr>
    <a:lvl2pPr marL="457200" algn="l" defTabSz="914400" rtl="0" eaLnBrk="1" latinLnBrk="0" hangingPunct="1">
      <a:defRPr sz="1200" b="0" i="0" kern="1200">
        <a:solidFill>
          <a:schemeClr val="tx1"/>
        </a:solidFill>
        <a:latin typeface="Arial" panose="020B0604020202020204" pitchFamily="34" charset="0"/>
        <a:ea typeface="+mn-ea"/>
        <a:cs typeface="+mn-cs"/>
      </a:defRPr>
    </a:lvl2pPr>
    <a:lvl3pPr marL="914400" algn="l" defTabSz="914400" rtl="0" eaLnBrk="1" latinLnBrk="0" hangingPunct="1">
      <a:defRPr sz="1200" b="0" i="0" kern="1200">
        <a:solidFill>
          <a:schemeClr val="tx1"/>
        </a:solidFill>
        <a:latin typeface="Arial" panose="020B0604020202020204" pitchFamily="34" charset="0"/>
        <a:ea typeface="+mn-ea"/>
        <a:cs typeface="+mn-cs"/>
      </a:defRPr>
    </a:lvl3pPr>
    <a:lvl4pPr marL="1371600" algn="l" defTabSz="914400" rtl="0" eaLnBrk="1" latinLnBrk="0" hangingPunct="1">
      <a:defRPr sz="1200" b="0" i="0" kern="1200">
        <a:solidFill>
          <a:schemeClr val="tx1"/>
        </a:solidFill>
        <a:latin typeface="Arial" panose="020B0604020202020204" pitchFamily="34" charset="0"/>
        <a:ea typeface="+mn-ea"/>
        <a:cs typeface="+mn-cs"/>
      </a:defRPr>
    </a:lvl4pPr>
    <a:lvl5pPr marL="1828800" algn="l" defTabSz="914400" rtl="0" eaLnBrk="1" latinLnBrk="0" hangingPunct="1">
      <a:defRPr sz="1200" b="0" i="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 is CORTX?</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world runs on data these days, and more and more of it is being retained and stored than ever before. Yet the hard limits imposed by the laws of physics have meant that the science of storage has had to become more creative in order to keep up.  In addition to developing more exotic ways of storing bits on drives, the software that manages storage has become an important part of the solution. New storage platforms can use available storage more efficiently, be optimized for specific uses (such as running simulations), and be designed to take advantage of new developments in the hardware to ensure that data storage, recovery, and retrieval is as efficient, effective, and fast as possible. </a:t>
            </a:r>
            <a:r>
              <a:rPr lang="en-US" dirty="0">
                <a:solidFill>
                  <a:schemeClr val="tx1"/>
                </a:solidFill>
                <a:latin typeface="Calibri"/>
              </a:rPr>
              <a:t>Seagate created CORTX, an object storage system, to store more data more easily at reduced cost. With CORTX, it is possible for more data to be captured and saved on a given amount of storage media without compromising data durability or retrieval speeds. </a:t>
            </a:r>
            <a:endParaRPr lang="en-US" dirty="0">
              <a:solidFill>
                <a:srgbClr val="000000"/>
              </a:solidFill>
            </a:endParaRPr>
          </a:p>
          <a:p>
            <a:endParaRPr lang="en-US" dirty="0"/>
          </a:p>
          <a:p>
            <a:endParaRPr lang="en-US" dirty="0">
              <a:cs typeface="Calibri"/>
            </a:endParaRPr>
          </a:p>
          <a:p>
            <a:endParaRPr lang="en-US" dirty="0"/>
          </a:p>
        </p:txBody>
      </p:sp>
      <p:sp>
        <p:nvSpPr>
          <p:cNvPr id="4" name="Slide Number Placeholder 3"/>
          <p:cNvSpPr>
            <a:spLocks noGrp="1"/>
          </p:cNvSpPr>
          <p:nvPr>
            <p:ph type="sldNum" sz="quarter" idx="5"/>
          </p:nvPr>
        </p:nvSpPr>
        <p:spPr/>
        <p:txBody>
          <a:bodyPr/>
          <a:lstStyle/>
          <a:p>
            <a:fld id="{6922D2F8-28A7-48E8-ADD3-E9583D47D83D}" type="slidenum">
              <a:rPr lang="en-US" smtClean="0"/>
              <a:pPr/>
              <a:t>2</a:t>
            </a:fld>
            <a:endParaRPr lang="en-US" dirty="0"/>
          </a:p>
        </p:txBody>
      </p:sp>
    </p:spTree>
    <p:extLst>
      <p:ext uri="{BB962C8B-B14F-4D97-AF65-F5344CB8AC3E}">
        <p14:creationId xmlns:p14="http://schemas.microsoft.com/office/powerpoint/2010/main" val="28911148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dirty="0"/>
              <a:t>Key components of an object storage system are – </a:t>
            </a:r>
          </a:p>
          <a:p>
            <a:pPr lvl="1"/>
            <a:r>
              <a:rPr lang="en-US" sz="1600" dirty="0"/>
              <a:t>a way to decide how and where to store data on the hardware, </a:t>
            </a:r>
          </a:p>
          <a:p>
            <a:pPr lvl="1"/>
            <a:r>
              <a:rPr lang="en-US" sz="1600" dirty="0"/>
              <a:t>how to organize the location information of that data (i.e. metadata- what is this data object and where is it)</a:t>
            </a:r>
          </a:p>
          <a:p>
            <a:pPr lvl="1"/>
            <a:r>
              <a:rPr lang="en-US" sz="1600" dirty="0"/>
              <a:t>A way to ensure that many users can access the same data at the same time without conflicts </a:t>
            </a:r>
          </a:p>
          <a:p>
            <a:pPr lvl="1"/>
            <a:r>
              <a:rPr lang="en-US" sz="1600" dirty="0"/>
              <a:t>Monitoring the health of the data and the system (checking for potential failure, whether mechanical, digital, human error)</a:t>
            </a:r>
          </a:p>
          <a:p>
            <a:pPr lvl="1"/>
            <a:r>
              <a:rPr lang="en-US" sz="1600" dirty="0"/>
              <a:t>Mechanisms to recover from failure/errors and to ensure that data isn’t lost or corrupted</a:t>
            </a:r>
          </a:p>
          <a:p>
            <a:endParaRPr lang="en-US" dirty="0"/>
          </a:p>
          <a:p>
            <a:r>
              <a:rPr lang="en-US" dirty="0"/>
              <a:t>CORTX as a platform is made up of different modules, each of which handle different functions. Not all of them are relevant to this challenge, but here are a few worth noting:</a:t>
            </a:r>
          </a:p>
          <a:p>
            <a:endParaRPr lang="en-US" dirty="0"/>
          </a:p>
          <a:p>
            <a:r>
              <a:rPr lang="en-US" dirty="0"/>
              <a:t>MOTR: the core component of CORTX, </a:t>
            </a:r>
            <a:r>
              <a:rPr lang="en-US" dirty="0" err="1"/>
              <a:t>Motr</a:t>
            </a:r>
            <a:r>
              <a:rPr lang="en-US" dirty="0"/>
              <a:t> is the primary data store. It is the component that interacts directly with the storage devices, it decides how and where to store the data and manages the metadata, and it rebuilds data after failures. </a:t>
            </a:r>
          </a:p>
          <a:p>
            <a:endParaRPr lang="en-US" dirty="0"/>
          </a:p>
          <a:p>
            <a:r>
              <a:rPr lang="en-US" dirty="0"/>
              <a:t>HA &amp; HARE: these components monitor the system for failures and tells MOTR what needs to be rebuilt. </a:t>
            </a:r>
            <a:br>
              <a:rPr lang="en-US" dirty="0"/>
            </a:br>
            <a:endParaRPr lang="en-US" dirty="0"/>
          </a:p>
          <a:p>
            <a:r>
              <a:rPr lang="en-US" dirty="0"/>
              <a:t>Monitor: this component tracks platform health and looks out for hardware faults and failures.</a:t>
            </a:r>
          </a:p>
          <a:p>
            <a:endParaRPr lang="en-US" dirty="0"/>
          </a:p>
          <a:p>
            <a:r>
              <a:rPr lang="en-US" dirty="0"/>
              <a:t>RGW: S3 is an API developed by Amazon for object storage. It is widely used. RGW is the module that allows you to connect with </a:t>
            </a:r>
            <a:r>
              <a:rPr lang="en-US" dirty="0" err="1"/>
              <a:t>Motr</a:t>
            </a:r>
            <a:r>
              <a:rPr lang="en-US" dirty="0"/>
              <a:t> through the S3 API. </a:t>
            </a:r>
          </a:p>
          <a:p>
            <a:endParaRPr lang="en-US" dirty="0"/>
          </a:p>
        </p:txBody>
      </p:sp>
      <p:sp>
        <p:nvSpPr>
          <p:cNvPr id="4" name="Slide Number Placeholder 3"/>
          <p:cNvSpPr>
            <a:spLocks noGrp="1"/>
          </p:cNvSpPr>
          <p:nvPr>
            <p:ph type="sldNum" sz="quarter" idx="5"/>
          </p:nvPr>
        </p:nvSpPr>
        <p:spPr/>
        <p:txBody>
          <a:bodyPr/>
          <a:lstStyle/>
          <a:p>
            <a:fld id="{6922D2F8-28A7-48E8-ADD3-E9583D47D83D}" type="slidenum">
              <a:rPr lang="en-US" smtClean="0"/>
              <a:t>3</a:t>
            </a:fld>
            <a:endParaRPr lang="en-US" dirty="0"/>
          </a:p>
        </p:txBody>
      </p:sp>
    </p:spTree>
    <p:extLst>
      <p:ext uri="{BB962C8B-B14F-4D97-AF65-F5344CB8AC3E}">
        <p14:creationId xmlns:p14="http://schemas.microsoft.com/office/powerpoint/2010/main" val="18495816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How to get started by getting CORTX up and running! We have many options, including an OVA, Kubernetes, and </a:t>
            </a:r>
            <a:r>
              <a:rPr lang="en-US" dirty="0" err="1"/>
              <a:t>Minikube</a:t>
            </a:r>
            <a:r>
              <a:rPr lang="en-US"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You can Find all options at </a:t>
            </a:r>
            <a:r>
              <a:rPr lang="en-US" dirty="0" err="1"/>
              <a:t>CORTX.link</a:t>
            </a:r>
            <a:r>
              <a:rPr lang="en-US" dirty="0"/>
              <a:t>/ OVA  / K8s / </a:t>
            </a:r>
            <a:r>
              <a:rPr lang="en-US" dirty="0" err="1"/>
              <a:t>Minikube</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6922D2F8-28A7-48E8-ADD3-E9583D47D83D}" type="slidenum">
              <a:rPr lang="en-US" smtClean="0"/>
              <a:pPr/>
              <a:t>4</a:t>
            </a:fld>
            <a:endParaRPr lang="en-US" dirty="0"/>
          </a:p>
        </p:txBody>
      </p:sp>
    </p:spTree>
    <p:extLst>
      <p:ext uri="{BB962C8B-B14F-4D97-AF65-F5344CB8AC3E}">
        <p14:creationId xmlns:p14="http://schemas.microsoft.com/office/powerpoint/2010/main" val="23076653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Where can you find issues, watch videos about CORTX, or explore our </a:t>
            </a:r>
            <a:r>
              <a:rPr lang="en-US" dirty="0" err="1"/>
              <a:t>github</a:t>
            </a:r>
            <a:r>
              <a:rPr lang="en-US" dirty="0"/>
              <a:t>? You can go to </a:t>
            </a:r>
            <a:r>
              <a:rPr lang="en-US" dirty="0" err="1"/>
              <a:t>Cortx.link</a:t>
            </a:r>
            <a:r>
              <a:rPr lang="en-US" dirty="0"/>
              <a:t>/issues or /videos or /</a:t>
            </a:r>
            <a:r>
              <a:rPr lang="en-US" dirty="0" err="1"/>
              <a:t>github</a:t>
            </a:r>
            <a:r>
              <a:rPr lang="en-US"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look for issues: </a:t>
            </a:r>
            <a:r>
              <a:rPr lang="en-US" sz="1200" dirty="0"/>
              <a:t>Labeled: “SODACODE 2022”</a:t>
            </a:r>
          </a:p>
          <a:p>
            <a:endParaRPr lang="en-US" dirty="0"/>
          </a:p>
        </p:txBody>
      </p:sp>
      <p:sp>
        <p:nvSpPr>
          <p:cNvPr id="4" name="Slide Number Placeholder 3"/>
          <p:cNvSpPr>
            <a:spLocks noGrp="1"/>
          </p:cNvSpPr>
          <p:nvPr>
            <p:ph type="sldNum" sz="quarter" idx="5"/>
          </p:nvPr>
        </p:nvSpPr>
        <p:spPr/>
        <p:txBody>
          <a:bodyPr/>
          <a:lstStyle/>
          <a:p>
            <a:fld id="{6922D2F8-28A7-48E8-ADD3-E9583D47D83D}" type="slidenum">
              <a:rPr lang="en-US" smtClean="0"/>
              <a:pPr/>
              <a:t>5</a:t>
            </a:fld>
            <a:endParaRPr lang="en-US" dirty="0"/>
          </a:p>
        </p:txBody>
      </p:sp>
    </p:spTree>
    <p:extLst>
      <p:ext uri="{BB962C8B-B14F-4D97-AF65-F5344CB8AC3E}">
        <p14:creationId xmlns:p14="http://schemas.microsoft.com/office/powerpoint/2010/main" val="67157342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9444BC-BA6E-47AE-9F54-D7B7A498323F}"/>
              </a:ext>
            </a:extLst>
          </p:cNvPr>
          <p:cNvSpPr>
            <a:spLocks noGrp="1"/>
          </p:cNvSpPr>
          <p:nvPr>
            <p:ph type="title" hasCustomPrompt="1"/>
          </p:nvPr>
        </p:nvSpPr>
        <p:spPr>
          <a:xfrm>
            <a:off x="825674" y="1327759"/>
            <a:ext cx="4989628" cy="1929505"/>
          </a:xfrm>
          <a:prstGeom prst="rect">
            <a:avLst/>
          </a:prstGeom>
        </p:spPr>
        <p:txBody>
          <a:bodyPr anchor="b"/>
          <a:lstStyle>
            <a:lvl1pPr>
              <a:defRPr sz="7200" b="1" cap="none" spc="0" baseline="0">
                <a:solidFill>
                  <a:schemeClr val="bg1"/>
                </a:solidFill>
                <a:latin typeface="Arial" panose="020B0604020202020204" pitchFamily="34" charset="0"/>
                <a:cs typeface="Arial" panose="020B0604020202020204" pitchFamily="34" charset="0"/>
              </a:defRPr>
            </a:lvl1pPr>
          </a:lstStyle>
          <a:p>
            <a:r>
              <a:rPr lang="en-US" dirty="0"/>
              <a:t>Click To Add Title</a:t>
            </a:r>
          </a:p>
        </p:txBody>
      </p:sp>
      <p:sp>
        <p:nvSpPr>
          <p:cNvPr id="14" name="Text Placeholder 13">
            <a:extLst>
              <a:ext uri="{FF2B5EF4-FFF2-40B4-BE49-F238E27FC236}">
                <a16:creationId xmlns:a16="http://schemas.microsoft.com/office/drawing/2014/main" id="{36ACD8B9-402D-4E40-BE1F-410604448141}"/>
              </a:ext>
            </a:extLst>
          </p:cNvPr>
          <p:cNvSpPr>
            <a:spLocks noGrp="1"/>
          </p:cNvSpPr>
          <p:nvPr>
            <p:ph type="body" sz="quarter" idx="12" hasCustomPrompt="1"/>
          </p:nvPr>
        </p:nvSpPr>
        <p:spPr>
          <a:xfrm>
            <a:off x="838934" y="3429000"/>
            <a:ext cx="4989628" cy="644286"/>
          </a:xfrm>
          <a:prstGeom prst="rect">
            <a:avLst/>
          </a:prstGeom>
        </p:spPr>
        <p:txBody>
          <a:bodyPr>
            <a:normAutofit/>
          </a:bodyPr>
          <a:lstStyle>
            <a:lvl1pPr marL="0" indent="0" algn="l">
              <a:buNone/>
              <a:defRPr sz="2000" i="0">
                <a:solidFill>
                  <a:srgbClr val="6EBE49"/>
                </a:solidFill>
                <a:latin typeface="Arial" panose="020B0604020202020204" pitchFamily="34" charset="0"/>
                <a:cs typeface="Arial" panose="020B0604020202020204" pitchFamily="34" charset="0"/>
              </a:defRPr>
            </a:lvl1pPr>
          </a:lstStyle>
          <a:p>
            <a:pPr lvl="0"/>
            <a:r>
              <a:rPr lang="en-US" dirty="0"/>
              <a:t>CLICK TO ADD SUBTITLE</a:t>
            </a:r>
          </a:p>
        </p:txBody>
      </p:sp>
    </p:spTree>
    <p:extLst>
      <p:ext uri="{BB962C8B-B14F-4D97-AF65-F5344CB8AC3E}">
        <p14:creationId xmlns:p14="http://schemas.microsoft.com/office/powerpoint/2010/main" val="34080328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usiness Mode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04AFCE56-D794-4638-A3EC-63DCFB4B6F0D}"/>
              </a:ext>
            </a:extLst>
          </p:cNvPr>
          <p:cNvSpPr>
            <a:spLocks noGrp="1"/>
          </p:cNvSpPr>
          <p:nvPr>
            <p:ph type="title" hasCustomPrompt="1"/>
          </p:nvPr>
        </p:nvSpPr>
        <p:spPr>
          <a:xfrm>
            <a:off x="965511" y="765896"/>
            <a:ext cx="5424988" cy="579245"/>
          </a:xfrm>
          <a:prstGeom prst="rect">
            <a:avLst/>
          </a:prstGeom>
        </p:spPr>
        <p:txBody>
          <a:bodyPr/>
          <a:lstStyle>
            <a:lvl1pPr>
              <a:defRPr sz="3200" b="1" cap="none" spc="0" baseline="0">
                <a:solidFill>
                  <a:schemeClr val="bg1"/>
                </a:solidFill>
                <a:latin typeface="Arial" panose="020B0604020202020204" pitchFamily="34" charset="0"/>
                <a:cs typeface="Arial" panose="020B0604020202020204" pitchFamily="34" charset="0"/>
              </a:defRPr>
            </a:lvl1pPr>
          </a:lstStyle>
          <a:p>
            <a:r>
              <a:rPr lang="en-US" dirty="0"/>
              <a:t>Click To Add Title</a:t>
            </a:r>
          </a:p>
        </p:txBody>
      </p:sp>
      <p:sp>
        <p:nvSpPr>
          <p:cNvPr id="10" name="Text Placeholder 14">
            <a:extLst>
              <a:ext uri="{FF2B5EF4-FFF2-40B4-BE49-F238E27FC236}">
                <a16:creationId xmlns:a16="http://schemas.microsoft.com/office/drawing/2014/main" id="{318D6597-136D-4434-B628-D387BBEEC3C5}"/>
              </a:ext>
            </a:extLst>
          </p:cNvPr>
          <p:cNvSpPr>
            <a:spLocks noGrp="1"/>
          </p:cNvSpPr>
          <p:nvPr>
            <p:ph type="body" sz="quarter" idx="12" hasCustomPrompt="1"/>
          </p:nvPr>
        </p:nvSpPr>
        <p:spPr>
          <a:xfrm>
            <a:off x="965511" y="2360686"/>
            <a:ext cx="2806280" cy="365125"/>
          </a:xfrm>
          <a:prstGeom prst="rect">
            <a:avLst/>
          </a:prstGeom>
        </p:spPr>
        <p:txBody>
          <a:bodyPr/>
          <a:lstStyle>
            <a:lvl1pPr marL="0" indent="0" algn="ctr">
              <a:buNone/>
              <a:defRPr sz="1600" cap="none" spc="200" baseline="0">
                <a:solidFill>
                  <a:schemeClr val="accent6"/>
                </a:solidFill>
                <a:latin typeface="Arial" panose="020B0604020202020204" pitchFamily="34" charset="0"/>
                <a:cs typeface="Arial" panose="020B0604020202020204" pitchFamily="34" charset="0"/>
              </a:defRPr>
            </a:lvl1pPr>
          </a:lstStyle>
          <a:p>
            <a:pPr lvl="0"/>
            <a:r>
              <a:rPr lang="en-US" dirty="0"/>
              <a:t>Click to add title</a:t>
            </a:r>
          </a:p>
        </p:txBody>
      </p:sp>
      <p:sp>
        <p:nvSpPr>
          <p:cNvPr id="11" name="Text Placeholder 14">
            <a:extLst>
              <a:ext uri="{FF2B5EF4-FFF2-40B4-BE49-F238E27FC236}">
                <a16:creationId xmlns:a16="http://schemas.microsoft.com/office/drawing/2014/main" id="{0691DF94-6587-4325-9C04-970034F1A85C}"/>
              </a:ext>
            </a:extLst>
          </p:cNvPr>
          <p:cNvSpPr>
            <a:spLocks noGrp="1"/>
          </p:cNvSpPr>
          <p:nvPr>
            <p:ph type="body" sz="quarter" idx="13" hasCustomPrompt="1"/>
          </p:nvPr>
        </p:nvSpPr>
        <p:spPr>
          <a:xfrm>
            <a:off x="965511" y="2708859"/>
            <a:ext cx="2806280" cy="1148945"/>
          </a:xfrm>
          <a:prstGeom prst="rect">
            <a:avLst/>
          </a:prstGeom>
        </p:spPr>
        <p:txBody>
          <a:bodyPr/>
          <a:lstStyle>
            <a:lvl1pPr marL="0" indent="0" algn="ctr">
              <a:lnSpc>
                <a:spcPct val="150000"/>
              </a:lnSpc>
              <a:spcBef>
                <a:spcPts val="0"/>
              </a:spcBef>
              <a:buNone/>
              <a:defRPr sz="1400" cap="none" spc="0" baseline="0">
                <a:solidFill>
                  <a:schemeClr val="bg1"/>
                </a:solidFill>
                <a:latin typeface="Arial" panose="020B0604020202020204" pitchFamily="34" charset="0"/>
                <a:cs typeface="Arial" panose="020B0604020202020204" pitchFamily="34" charset="0"/>
              </a:defRPr>
            </a:lvl1pPr>
          </a:lstStyle>
          <a:p>
            <a:pPr lvl="0"/>
            <a:r>
              <a:rPr lang="en-US" dirty="0"/>
              <a:t>Click to add text</a:t>
            </a:r>
          </a:p>
        </p:txBody>
      </p:sp>
      <p:sp>
        <p:nvSpPr>
          <p:cNvPr id="12" name="Text Placeholder 14">
            <a:extLst>
              <a:ext uri="{FF2B5EF4-FFF2-40B4-BE49-F238E27FC236}">
                <a16:creationId xmlns:a16="http://schemas.microsoft.com/office/drawing/2014/main" id="{A3CE4E75-7868-44AD-9AF2-753E07BE78A3}"/>
              </a:ext>
            </a:extLst>
          </p:cNvPr>
          <p:cNvSpPr>
            <a:spLocks noGrp="1"/>
          </p:cNvSpPr>
          <p:nvPr>
            <p:ph type="body" sz="quarter" idx="14" hasCustomPrompt="1"/>
          </p:nvPr>
        </p:nvSpPr>
        <p:spPr>
          <a:xfrm>
            <a:off x="4514520" y="2338244"/>
            <a:ext cx="2806280" cy="365125"/>
          </a:xfrm>
          <a:prstGeom prst="rect">
            <a:avLst/>
          </a:prstGeom>
        </p:spPr>
        <p:txBody>
          <a:bodyPr/>
          <a:lstStyle>
            <a:lvl1pPr marL="0" indent="0" algn="ctr">
              <a:buNone/>
              <a:defRPr sz="1600" cap="none" spc="200" baseline="0">
                <a:solidFill>
                  <a:schemeClr val="accent6"/>
                </a:solidFill>
                <a:latin typeface="Arial" panose="020B0604020202020204" pitchFamily="34" charset="0"/>
                <a:cs typeface="Arial" panose="020B0604020202020204" pitchFamily="34" charset="0"/>
              </a:defRPr>
            </a:lvl1pPr>
          </a:lstStyle>
          <a:p>
            <a:pPr lvl="0"/>
            <a:r>
              <a:rPr lang="en-US" dirty="0"/>
              <a:t>Click to add title</a:t>
            </a:r>
          </a:p>
        </p:txBody>
      </p:sp>
      <p:sp>
        <p:nvSpPr>
          <p:cNvPr id="13" name="Text Placeholder 14">
            <a:extLst>
              <a:ext uri="{FF2B5EF4-FFF2-40B4-BE49-F238E27FC236}">
                <a16:creationId xmlns:a16="http://schemas.microsoft.com/office/drawing/2014/main" id="{8A9FE9C2-0801-4D41-A54B-E00BC7AB7C16}"/>
              </a:ext>
            </a:extLst>
          </p:cNvPr>
          <p:cNvSpPr>
            <a:spLocks noGrp="1"/>
          </p:cNvSpPr>
          <p:nvPr>
            <p:ph type="body" sz="quarter" idx="15" hasCustomPrompt="1"/>
          </p:nvPr>
        </p:nvSpPr>
        <p:spPr>
          <a:xfrm>
            <a:off x="4514520" y="2686417"/>
            <a:ext cx="2806280" cy="1148945"/>
          </a:xfrm>
          <a:prstGeom prst="rect">
            <a:avLst/>
          </a:prstGeom>
        </p:spPr>
        <p:txBody>
          <a:bodyPr/>
          <a:lstStyle>
            <a:lvl1pPr marL="0" indent="0" algn="ctr">
              <a:lnSpc>
                <a:spcPct val="150000"/>
              </a:lnSpc>
              <a:spcBef>
                <a:spcPts val="0"/>
              </a:spcBef>
              <a:buNone/>
              <a:defRPr sz="1400" cap="none" spc="0" baseline="0">
                <a:solidFill>
                  <a:schemeClr val="bg1"/>
                </a:solidFill>
                <a:latin typeface="Arial" panose="020B0604020202020204" pitchFamily="34" charset="0"/>
                <a:cs typeface="Arial" panose="020B0604020202020204" pitchFamily="34" charset="0"/>
              </a:defRPr>
            </a:lvl1pPr>
          </a:lstStyle>
          <a:p>
            <a:pPr lvl="0"/>
            <a:r>
              <a:rPr lang="en-US" dirty="0"/>
              <a:t>Click to add text</a:t>
            </a:r>
          </a:p>
        </p:txBody>
      </p:sp>
      <p:sp>
        <p:nvSpPr>
          <p:cNvPr id="14" name="Text Placeholder 14">
            <a:extLst>
              <a:ext uri="{FF2B5EF4-FFF2-40B4-BE49-F238E27FC236}">
                <a16:creationId xmlns:a16="http://schemas.microsoft.com/office/drawing/2014/main" id="{632FBCC2-2CDB-448A-AA61-8D99495226AF}"/>
              </a:ext>
            </a:extLst>
          </p:cNvPr>
          <p:cNvSpPr>
            <a:spLocks noGrp="1"/>
          </p:cNvSpPr>
          <p:nvPr>
            <p:ph type="body" sz="quarter" idx="16" hasCustomPrompt="1"/>
          </p:nvPr>
        </p:nvSpPr>
        <p:spPr>
          <a:xfrm>
            <a:off x="8063529" y="2338244"/>
            <a:ext cx="2692240" cy="365125"/>
          </a:xfrm>
          <a:prstGeom prst="rect">
            <a:avLst/>
          </a:prstGeom>
        </p:spPr>
        <p:txBody>
          <a:bodyPr/>
          <a:lstStyle>
            <a:lvl1pPr marL="0" indent="0" algn="ctr">
              <a:buNone/>
              <a:defRPr sz="1600" cap="none" spc="200" baseline="0">
                <a:solidFill>
                  <a:schemeClr val="accent6"/>
                </a:solidFill>
                <a:latin typeface="Arial" panose="020B0604020202020204" pitchFamily="34" charset="0"/>
                <a:cs typeface="Arial" panose="020B0604020202020204" pitchFamily="34" charset="0"/>
              </a:defRPr>
            </a:lvl1pPr>
          </a:lstStyle>
          <a:p>
            <a:pPr lvl="0"/>
            <a:r>
              <a:rPr lang="en-US" dirty="0"/>
              <a:t>Click to add title</a:t>
            </a:r>
          </a:p>
        </p:txBody>
      </p:sp>
      <p:sp>
        <p:nvSpPr>
          <p:cNvPr id="15" name="Text Placeholder 14">
            <a:extLst>
              <a:ext uri="{FF2B5EF4-FFF2-40B4-BE49-F238E27FC236}">
                <a16:creationId xmlns:a16="http://schemas.microsoft.com/office/drawing/2014/main" id="{7F6A4D9D-1690-4C0A-9F62-1FE93C0145FC}"/>
              </a:ext>
            </a:extLst>
          </p:cNvPr>
          <p:cNvSpPr>
            <a:spLocks noGrp="1"/>
          </p:cNvSpPr>
          <p:nvPr>
            <p:ph type="body" sz="quarter" idx="17" hasCustomPrompt="1"/>
          </p:nvPr>
        </p:nvSpPr>
        <p:spPr>
          <a:xfrm>
            <a:off x="8063529" y="2686417"/>
            <a:ext cx="2692240" cy="1148945"/>
          </a:xfrm>
          <a:prstGeom prst="rect">
            <a:avLst/>
          </a:prstGeom>
        </p:spPr>
        <p:txBody>
          <a:bodyPr/>
          <a:lstStyle>
            <a:lvl1pPr marL="0" indent="0" algn="ctr">
              <a:lnSpc>
                <a:spcPct val="150000"/>
              </a:lnSpc>
              <a:spcBef>
                <a:spcPts val="0"/>
              </a:spcBef>
              <a:buNone/>
              <a:defRPr sz="1400" cap="none" spc="0" baseline="0">
                <a:solidFill>
                  <a:schemeClr val="bg1"/>
                </a:solidFill>
                <a:latin typeface="Arial" panose="020B0604020202020204" pitchFamily="34" charset="0"/>
                <a:cs typeface="Arial" panose="020B0604020202020204" pitchFamily="34" charset="0"/>
              </a:defRPr>
            </a:lvl1pPr>
          </a:lstStyle>
          <a:p>
            <a:pPr lvl="0"/>
            <a:r>
              <a:rPr lang="en-US" dirty="0"/>
              <a:t>Click to add text</a:t>
            </a:r>
          </a:p>
        </p:txBody>
      </p:sp>
    </p:spTree>
    <p:extLst>
      <p:ext uri="{BB962C8B-B14F-4D97-AF65-F5344CB8AC3E}">
        <p14:creationId xmlns:p14="http://schemas.microsoft.com/office/powerpoint/2010/main" val="23852851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Market Opportunity Overview">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086E70-8E77-436D-93CE-4BCD3EC94BEA}"/>
              </a:ext>
            </a:extLst>
          </p:cNvPr>
          <p:cNvSpPr>
            <a:spLocks noGrp="1"/>
          </p:cNvSpPr>
          <p:nvPr>
            <p:ph type="title" hasCustomPrompt="1"/>
          </p:nvPr>
        </p:nvSpPr>
        <p:spPr>
          <a:xfrm>
            <a:off x="692336" y="1380501"/>
            <a:ext cx="5097428" cy="991689"/>
          </a:xfrm>
          <a:prstGeom prst="rect">
            <a:avLst/>
          </a:prstGeom>
        </p:spPr>
        <p:txBody>
          <a:bodyPr/>
          <a:lstStyle>
            <a:lvl1pPr algn="l">
              <a:defRPr sz="3200" b="1" cap="none" spc="0" baseline="0">
                <a:solidFill>
                  <a:schemeClr val="bg1"/>
                </a:solidFill>
                <a:latin typeface="Arial" panose="020B0604020202020204" pitchFamily="34" charset="0"/>
                <a:cs typeface="Arial" panose="020B0604020202020204" pitchFamily="34" charset="0"/>
              </a:defRPr>
            </a:lvl1pPr>
          </a:lstStyle>
          <a:p>
            <a:r>
              <a:rPr lang="en-US" dirty="0"/>
              <a:t>Click To Add Title</a:t>
            </a:r>
          </a:p>
        </p:txBody>
      </p:sp>
      <p:sp>
        <p:nvSpPr>
          <p:cNvPr id="10" name="Text Placeholder 10">
            <a:extLst>
              <a:ext uri="{FF2B5EF4-FFF2-40B4-BE49-F238E27FC236}">
                <a16:creationId xmlns:a16="http://schemas.microsoft.com/office/drawing/2014/main" id="{C95B0D27-123C-4F09-AEDC-7874964B77BC}"/>
              </a:ext>
            </a:extLst>
          </p:cNvPr>
          <p:cNvSpPr>
            <a:spLocks noGrp="1"/>
          </p:cNvSpPr>
          <p:nvPr>
            <p:ph type="body" sz="quarter" idx="14" hasCustomPrompt="1"/>
          </p:nvPr>
        </p:nvSpPr>
        <p:spPr>
          <a:xfrm>
            <a:off x="692337" y="3400981"/>
            <a:ext cx="2693128" cy="991689"/>
          </a:xfrm>
          <a:prstGeom prst="rect">
            <a:avLst/>
          </a:prstGeom>
        </p:spPr>
        <p:txBody>
          <a:bodyPr anchor="b"/>
          <a:lstStyle>
            <a:lvl1pPr marL="0" indent="0" algn="l">
              <a:buNone/>
              <a:defRPr sz="4800" kern="0" cap="all" spc="400" baseline="0">
                <a:solidFill>
                  <a:schemeClr val="accent6"/>
                </a:solidFill>
                <a:latin typeface="Arial" panose="020B0604020202020204" pitchFamily="34" charset="0"/>
                <a:cs typeface="Arial" panose="020B0604020202020204" pitchFamily="34" charset="0"/>
              </a:defRPr>
            </a:lvl1pPr>
          </a:lstStyle>
          <a:p>
            <a:pPr lvl="0"/>
            <a:r>
              <a:rPr lang="en-US" dirty="0"/>
              <a:t>Add title</a:t>
            </a:r>
          </a:p>
        </p:txBody>
      </p:sp>
      <p:sp>
        <p:nvSpPr>
          <p:cNvPr id="13" name="Text Placeholder 14">
            <a:extLst>
              <a:ext uri="{FF2B5EF4-FFF2-40B4-BE49-F238E27FC236}">
                <a16:creationId xmlns:a16="http://schemas.microsoft.com/office/drawing/2014/main" id="{F3772143-8573-4FED-977E-651FC59C168F}"/>
              </a:ext>
            </a:extLst>
          </p:cNvPr>
          <p:cNvSpPr>
            <a:spLocks noGrp="1"/>
          </p:cNvSpPr>
          <p:nvPr>
            <p:ph type="body" sz="quarter" idx="20" hasCustomPrompt="1"/>
          </p:nvPr>
        </p:nvSpPr>
        <p:spPr>
          <a:xfrm>
            <a:off x="692336" y="4670980"/>
            <a:ext cx="2693129" cy="1151633"/>
          </a:xfrm>
          <a:prstGeom prst="rect">
            <a:avLst/>
          </a:prstGeom>
        </p:spPr>
        <p:txBody>
          <a:bodyPr anchor="t"/>
          <a:lstStyle>
            <a:lvl1pPr marL="0" indent="0" algn="l">
              <a:lnSpc>
                <a:spcPct val="150000"/>
              </a:lnSpc>
              <a:spcBef>
                <a:spcPts val="0"/>
              </a:spcBef>
              <a:buClr>
                <a:schemeClr val="accent6"/>
              </a:buClr>
              <a:buFont typeface="Courier New" panose="02070309020205020404" pitchFamily="49" charset="0"/>
              <a:buNone/>
              <a:defRPr sz="1400" cap="none" spc="0" baseline="0">
                <a:solidFill>
                  <a:schemeClr val="bg1"/>
                </a:solidFill>
                <a:latin typeface="Arial" panose="020B0604020202020204" pitchFamily="34" charset="0"/>
                <a:cs typeface="Arial" panose="020B0604020202020204" pitchFamily="34" charset="0"/>
              </a:defRPr>
            </a:lvl1pPr>
          </a:lstStyle>
          <a:p>
            <a:pPr lvl="0"/>
            <a:r>
              <a:rPr lang="en-US" dirty="0"/>
              <a:t>Add text here</a:t>
            </a:r>
          </a:p>
        </p:txBody>
      </p:sp>
      <p:sp>
        <p:nvSpPr>
          <p:cNvPr id="25" name="Text Placeholder 10">
            <a:extLst>
              <a:ext uri="{FF2B5EF4-FFF2-40B4-BE49-F238E27FC236}">
                <a16:creationId xmlns:a16="http://schemas.microsoft.com/office/drawing/2014/main" id="{4FD80858-A8CA-496F-8CC0-5ACDBE65112A}"/>
              </a:ext>
            </a:extLst>
          </p:cNvPr>
          <p:cNvSpPr>
            <a:spLocks noGrp="1"/>
          </p:cNvSpPr>
          <p:nvPr>
            <p:ph type="body" sz="quarter" idx="24" hasCustomPrompt="1"/>
          </p:nvPr>
        </p:nvSpPr>
        <p:spPr>
          <a:xfrm>
            <a:off x="3587933" y="3400981"/>
            <a:ext cx="2693128" cy="991689"/>
          </a:xfrm>
          <a:prstGeom prst="rect">
            <a:avLst/>
          </a:prstGeom>
        </p:spPr>
        <p:txBody>
          <a:bodyPr anchor="b"/>
          <a:lstStyle>
            <a:lvl1pPr marL="0" indent="0" algn="l">
              <a:buNone/>
              <a:defRPr sz="4800" kern="0" cap="all" spc="400" baseline="0">
                <a:solidFill>
                  <a:schemeClr val="accent6"/>
                </a:solidFill>
                <a:latin typeface="Arial" panose="020B0604020202020204" pitchFamily="34" charset="0"/>
                <a:cs typeface="Arial" panose="020B0604020202020204" pitchFamily="34" charset="0"/>
              </a:defRPr>
            </a:lvl1pPr>
          </a:lstStyle>
          <a:p>
            <a:pPr lvl="0"/>
            <a:r>
              <a:rPr lang="en-US" dirty="0"/>
              <a:t>Add title</a:t>
            </a:r>
          </a:p>
        </p:txBody>
      </p:sp>
      <p:sp>
        <p:nvSpPr>
          <p:cNvPr id="33" name="Text Placeholder 14">
            <a:extLst>
              <a:ext uri="{FF2B5EF4-FFF2-40B4-BE49-F238E27FC236}">
                <a16:creationId xmlns:a16="http://schemas.microsoft.com/office/drawing/2014/main" id="{2B840B1F-9319-4653-84C5-FF1FDC5E9D9A}"/>
              </a:ext>
            </a:extLst>
          </p:cNvPr>
          <p:cNvSpPr>
            <a:spLocks noGrp="1"/>
          </p:cNvSpPr>
          <p:nvPr>
            <p:ph type="body" sz="quarter" idx="21" hasCustomPrompt="1"/>
          </p:nvPr>
        </p:nvSpPr>
        <p:spPr>
          <a:xfrm>
            <a:off x="3587931" y="4670980"/>
            <a:ext cx="2693129" cy="1151633"/>
          </a:xfrm>
          <a:prstGeom prst="rect">
            <a:avLst/>
          </a:prstGeom>
        </p:spPr>
        <p:txBody>
          <a:bodyPr anchor="t"/>
          <a:lstStyle>
            <a:lvl1pPr marL="0" indent="0" algn="l">
              <a:lnSpc>
                <a:spcPct val="150000"/>
              </a:lnSpc>
              <a:spcBef>
                <a:spcPts val="0"/>
              </a:spcBef>
              <a:buClr>
                <a:schemeClr val="accent6"/>
              </a:buClr>
              <a:buFont typeface="Courier New" panose="02070309020205020404" pitchFamily="49" charset="0"/>
              <a:buNone/>
              <a:defRPr sz="1400" cap="none" spc="0" baseline="0">
                <a:solidFill>
                  <a:schemeClr val="bg1"/>
                </a:solidFill>
                <a:latin typeface="Arial" panose="020B0604020202020204" pitchFamily="34" charset="0"/>
                <a:cs typeface="Arial" panose="020B0604020202020204" pitchFamily="34" charset="0"/>
              </a:defRPr>
            </a:lvl1pPr>
          </a:lstStyle>
          <a:p>
            <a:pPr lvl="0"/>
            <a:r>
              <a:rPr lang="en-US" dirty="0"/>
              <a:t>Add text here</a:t>
            </a:r>
          </a:p>
        </p:txBody>
      </p:sp>
      <p:sp>
        <p:nvSpPr>
          <p:cNvPr id="27" name="Text Placeholder 10">
            <a:extLst>
              <a:ext uri="{FF2B5EF4-FFF2-40B4-BE49-F238E27FC236}">
                <a16:creationId xmlns:a16="http://schemas.microsoft.com/office/drawing/2014/main" id="{0882E4D8-D2AA-4EA0-BBCE-50334E8D160C}"/>
              </a:ext>
            </a:extLst>
          </p:cNvPr>
          <p:cNvSpPr>
            <a:spLocks noGrp="1"/>
          </p:cNvSpPr>
          <p:nvPr>
            <p:ph type="body" sz="quarter" idx="25" hasCustomPrompt="1"/>
          </p:nvPr>
        </p:nvSpPr>
        <p:spPr>
          <a:xfrm>
            <a:off x="6483530" y="3400981"/>
            <a:ext cx="2693128" cy="991689"/>
          </a:xfrm>
          <a:prstGeom prst="rect">
            <a:avLst/>
          </a:prstGeom>
        </p:spPr>
        <p:txBody>
          <a:bodyPr anchor="b"/>
          <a:lstStyle>
            <a:lvl1pPr marL="0" indent="0" algn="l">
              <a:buNone/>
              <a:defRPr sz="4800" kern="0" cap="all" spc="400" baseline="0">
                <a:solidFill>
                  <a:schemeClr val="accent6"/>
                </a:solidFill>
                <a:latin typeface="Arial" panose="020B0604020202020204" pitchFamily="34" charset="0"/>
                <a:cs typeface="Arial" panose="020B0604020202020204" pitchFamily="34" charset="0"/>
              </a:defRPr>
            </a:lvl1pPr>
          </a:lstStyle>
          <a:p>
            <a:pPr lvl="0"/>
            <a:r>
              <a:rPr lang="en-US" dirty="0"/>
              <a:t>Add title</a:t>
            </a:r>
          </a:p>
        </p:txBody>
      </p:sp>
      <p:sp>
        <p:nvSpPr>
          <p:cNvPr id="36" name="Text Placeholder 14">
            <a:extLst>
              <a:ext uri="{FF2B5EF4-FFF2-40B4-BE49-F238E27FC236}">
                <a16:creationId xmlns:a16="http://schemas.microsoft.com/office/drawing/2014/main" id="{97EFBCD4-F812-493F-895A-3449020A0651}"/>
              </a:ext>
            </a:extLst>
          </p:cNvPr>
          <p:cNvSpPr>
            <a:spLocks noGrp="1"/>
          </p:cNvSpPr>
          <p:nvPr>
            <p:ph type="body" sz="quarter" idx="23" hasCustomPrompt="1"/>
          </p:nvPr>
        </p:nvSpPr>
        <p:spPr>
          <a:xfrm>
            <a:off x="6483528" y="4670980"/>
            <a:ext cx="2693129" cy="1151633"/>
          </a:xfrm>
          <a:prstGeom prst="rect">
            <a:avLst/>
          </a:prstGeom>
        </p:spPr>
        <p:txBody>
          <a:bodyPr anchor="t"/>
          <a:lstStyle>
            <a:lvl1pPr marL="0" indent="0" algn="l">
              <a:lnSpc>
                <a:spcPct val="150000"/>
              </a:lnSpc>
              <a:spcBef>
                <a:spcPts val="0"/>
              </a:spcBef>
              <a:buClr>
                <a:schemeClr val="accent6"/>
              </a:buClr>
              <a:buFont typeface="Courier New" panose="02070309020205020404" pitchFamily="49" charset="0"/>
              <a:buNone/>
              <a:defRPr sz="1400" cap="none" spc="0" baseline="0">
                <a:solidFill>
                  <a:schemeClr val="bg1"/>
                </a:solidFill>
                <a:latin typeface="Arial" panose="020B0604020202020204" pitchFamily="34" charset="0"/>
                <a:cs typeface="Arial" panose="020B0604020202020204" pitchFamily="34" charset="0"/>
              </a:defRPr>
            </a:lvl1pPr>
          </a:lstStyle>
          <a:p>
            <a:pPr lvl="0"/>
            <a:r>
              <a:rPr lang="en-US" dirty="0"/>
              <a:t>Add text here</a:t>
            </a:r>
          </a:p>
        </p:txBody>
      </p:sp>
      <p:sp>
        <p:nvSpPr>
          <p:cNvPr id="16" name="Footer Placeholder 15">
            <a:extLst>
              <a:ext uri="{FF2B5EF4-FFF2-40B4-BE49-F238E27FC236}">
                <a16:creationId xmlns:a16="http://schemas.microsoft.com/office/drawing/2014/main" id="{4117C3A5-3796-8041-9E87-7CAA4E68EA46}"/>
              </a:ext>
            </a:extLst>
          </p:cNvPr>
          <p:cNvSpPr>
            <a:spLocks noGrp="1"/>
          </p:cNvSpPr>
          <p:nvPr>
            <p:ph type="ftr" sz="quarter" idx="3"/>
          </p:nvPr>
        </p:nvSpPr>
        <p:spPr>
          <a:xfrm>
            <a:off x="6096000" y="6284153"/>
            <a:ext cx="4469829" cy="365125"/>
          </a:xfrm>
          <a:prstGeom prst="rect">
            <a:avLst/>
          </a:prstGeom>
        </p:spPr>
        <p:txBody>
          <a:bodyPr anchor="ctr"/>
          <a:lstStyle>
            <a:lvl1pPr algn="r">
              <a:defRPr sz="1000" cap="all" spc="300" baseline="0">
                <a:solidFill>
                  <a:schemeClr val="bg1"/>
                </a:solidFill>
                <a:latin typeface="+mj-lt"/>
              </a:defRPr>
            </a:lvl1pPr>
          </a:lstStyle>
          <a:p>
            <a:r>
              <a:rPr lang="en-US" dirty="0">
                <a:latin typeface="Arial" panose="020B0604020202020204" pitchFamily="34" charset="0"/>
                <a:cs typeface="Arial" panose="020B0604020202020204" pitchFamily="34" charset="0"/>
              </a:rPr>
              <a:t>PRESENTATION</a:t>
            </a:r>
            <a:r>
              <a:rPr lang="en-US" dirty="0">
                <a:latin typeface="Arial" panose="020B0604020202020204" pitchFamily="34" charset="0"/>
              </a:rPr>
              <a:t> TITLE</a:t>
            </a:r>
          </a:p>
        </p:txBody>
      </p:sp>
      <p:pic>
        <p:nvPicPr>
          <p:cNvPr id="17" name="Picture 16" descr="Text&#10;&#10;Description automatically generated">
            <a:extLst>
              <a:ext uri="{FF2B5EF4-FFF2-40B4-BE49-F238E27FC236}">
                <a16:creationId xmlns:a16="http://schemas.microsoft.com/office/drawing/2014/main" id="{A27EB299-4577-BC46-86E5-24EC10525265}"/>
              </a:ext>
            </a:extLst>
          </p:cNvPr>
          <p:cNvPicPr>
            <a:picLocks noChangeAspect="1"/>
          </p:cNvPicPr>
          <p:nvPr userDrawn="1"/>
        </p:nvPicPr>
        <p:blipFill>
          <a:blip r:embed="rId3"/>
          <a:stretch>
            <a:fillRect/>
          </a:stretch>
        </p:blipFill>
        <p:spPr>
          <a:xfrm>
            <a:off x="10700075" y="6264275"/>
            <a:ext cx="1207003" cy="402945"/>
          </a:xfrm>
          <a:prstGeom prst="rect">
            <a:avLst/>
          </a:prstGeom>
        </p:spPr>
      </p:pic>
    </p:spTree>
    <p:extLst>
      <p:ext uri="{BB962C8B-B14F-4D97-AF65-F5344CB8AC3E}">
        <p14:creationId xmlns:p14="http://schemas.microsoft.com/office/powerpoint/2010/main" val="30787619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Market Opportunity 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AC667-531B-4E40-98C6-B36847DE0684}"/>
              </a:ext>
            </a:extLst>
          </p:cNvPr>
          <p:cNvSpPr>
            <a:spLocks noGrp="1"/>
          </p:cNvSpPr>
          <p:nvPr>
            <p:ph type="title" hasCustomPrompt="1"/>
          </p:nvPr>
        </p:nvSpPr>
        <p:spPr>
          <a:xfrm>
            <a:off x="854493" y="1377876"/>
            <a:ext cx="5097428" cy="918377"/>
          </a:xfrm>
          <a:prstGeom prst="rect">
            <a:avLst/>
          </a:prstGeom>
        </p:spPr>
        <p:txBody>
          <a:bodyPr/>
          <a:lstStyle>
            <a:lvl1pPr algn="l">
              <a:defRPr sz="3200" b="1" cap="none" spc="0" baseline="0">
                <a:solidFill>
                  <a:schemeClr val="bg1"/>
                </a:solidFill>
                <a:latin typeface="Arial" panose="020B0604020202020204" pitchFamily="34" charset="0"/>
                <a:cs typeface="Arial" panose="020B0604020202020204" pitchFamily="34" charset="0"/>
              </a:defRPr>
            </a:lvl1pPr>
          </a:lstStyle>
          <a:p>
            <a:r>
              <a:rPr lang="en-US" dirty="0"/>
              <a:t>Click To Add Title</a:t>
            </a:r>
          </a:p>
        </p:txBody>
      </p:sp>
      <p:sp>
        <p:nvSpPr>
          <p:cNvPr id="25" name="Text Placeholder 10">
            <a:extLst>
              <a:ext uri="{FF2B5EF4-FFF2-40B4-BE49-F238E27FC236}">
                <a16:creationId xmlns:a16="http://schemas.microsoft.com/office/drawing/2014/main" id="{42930722-7AFE-41FC-8830-E2075CE783EA}"/>
              </a:ext>
            </a:extLst>
          </p:cNvPr>
          <p:cNvSpPr>
            <a:spLocks noGrp="1"/>
          </p:cNvSpPr>
          <p:nvPr>
            <p:ph type="body" sz="quarter" idx="14" hasCustomPrompt="1"/>
          </p:nvPr>
        </p:nvSpPr>
        <p:spPr>
          <a:xfrm>
            <a:off x="854493" y="2724048"/>
            <a:ext cx="1786461" cy="1072345"/>
          </a:xfrm>
          <a:prstGeom prst="rect">
            <a:avLst/>
          </a:prstGeom>
        </p:spPr>
        <p:txBody>
          <a:bodyPr anchor="ctr"/>
          <a:lstStyle>
            <a:lvl1pPr marL="0" indent="0" algn="l">
              <a:buNone/>
              <a:defRPr sz="4000" cap="all" spc="400" baseline="0">
                <a:solidFill>
                  <a:schemeClr val="accent6"/>
                </a:solidFill>
                <a:latin typeface="Arial" panose="020B0604020202020204" pitchFamily="34" charset="0"/>
                <a:cs typeface="Arial" panose="020B0604020202020204" pitchFamily="34" charset="0"/>
              </a:defRPr>
            </a:lvl1pPr>
          </a:lstStyle>
          <a:p>
            <a:pPr lvl="0"/>
            <a:r>
              <a:rPr lang="en-US" dirty="0"/>
              <a:t>text</a:t>
            </a:r>
          </a:p>
        </p:txBody>
      </p:sp>
      <p:sp>
        <p:nvSpPr>
          <p:cNvPr id="26" name="Text Placeholder 14">
            <a:extLst>
              <a:ext uri="{FF2B5EF4-FFF2-40B4-BE49-F238E27FC236}">
                <a16:creationId xmlns:a16="http://schemas.microsoft.com/office/drawing/2014/main" id="{4FD0E59A-1834-4F86-8ED3-1EBC643224D7}"/>
              </a:ext>
            </a:extLst>
          </p:cNvPr>
          <p:cNvSpPr>
            <a:spLocks noGrp="1"/>
          </p:cNvSpPr>
          <p:nvPr>
            <p:ph type="body" sz="quarter" idx="19" hasCustomPrompt="1"/>
          </p:nvPr>
        </p:nvSpPr>
        <p:spPr>
          <a:xfrm>
            <a:off x="2586690" y="2930881"/>
            <a:ext cx="3639904" cy="387746"/>
          </a:xfrm>
          <a:prstGeom prst="rect">
            <a:avLst/>
          </a:prstGeom>
        </p:spPr>
        <p:txBody>
          <a:bodyPr/>
          <a:lstStyle>
            <a:lvl1pPr marL="0" indent="0" algn="l">
              <a:buNone/>
              <a:defRPr sz="1800" cap="none" spc="200" baseline="0">
                <a:solidFill>
                  <a:schemeClr val="bg1"/>
                </a:solidFill>
                <a:latin typeface="Arial" panose="020B0604020202020204" pitchFamily="34" charset="0"/>
                <a:cs typeface="Arial" panose="020B0604020202020204" pitchFamily="34" charset="0"/>
              </a:defRPr>
            </a:lvl1pPr>
          </a:lstStyle>
          <a:p>
            <a:pPr lvl="0"/>
            <a:r>
              <a:rPr lang="en-US" dirty="0"/>
              <a:t>Add subtitle</a:t>
            </a:r>
          </a:p>
        </p:txBody>
      </p:sp>
      <p:sp>
        <p:nvSpPr>
          <p:cNvPr id="27" name="Text Placeholder 14">
            <a:extLst>
              <a:ext uri="{FF2B5EF4-FFF2-40B4-BE49-F238E27FC236}">
                <a16:creationId xmlns:a16="http://schemas.microsoft.com/office/drawing/2014/main" id="{7084F479-66F8-4110-96A2-F3A27ED1C202}"/>
              </a:ext>
            </a:extLst>
          </p:cNvPr>
          <p:cNvSpPr>
            <a:spLocks noGrp="1"/>
          </p:cNvSpPr>
          <p:nvPr>
            <p:ph type="body" sz="quarter" idx="20" hasCustomPrompt="1"/>
          </p:nvPr>
        </p:nvSpPr>
        <p:spPr>
          <a:xfrm>
            <a:off x="2586690" y="3282057"/>
            <a:ext cx="3639904" cy="481781"/>
          </a:xfrm>
          <a:prstGeom prst="rect">
            <a:avLst/>
          </a:prstGeom>
        </p:spPr>
        <p:txBody>
          <a:bodyPr/>
          <a:lstStyle>
            <a:lvl1pPr marL="0" indent="0" algn="l">
              <a:buNone/>
              <a:defRPr sz="1400" cap="none" spc="200" baseline="0">
                <a:solidFill>
                  <a:schemeClr val="bg1"/>
                </a:solidFill>
                <a:latin typeface="Arial" panose="020B0604020202020204" pitchFamily="34" charset="0"/>
                <a:cs typeface="Arial" panose="020B0604020202020204" pitchFamily="34" charset="0"/>
              </a:defRPr>
            </a:lvl1pPr>
          </a:lstStyle>
          <a:p>
            <a:pPr lvl="0"/>
            <a:r>
              <a:rPr lang="en-US" dirty="0"/>
              <a:t>Add subtitle</a:t>
            </a:r>
          </a:p>
        </p:txBody>
      </p:sp>
      <p:sp>
        <p:nvSpPr>
          <p:cNvPr id="28" name="Text Placeholder 10">
            <a:extLst>
              <a:ext uri="{FF2B5EF4-FFF2-40B4-BE49-F238E27FC236}">
                <a16:creationId xmlns:a16="http://schemas.microsoft.com/office/drawing/2014/main" id="{DD083869-3E3D-40A3-AE1C-3384E7096AED}"/>
              </a:ext>
            </a:extLst>
          </p:cNvPr>
          <p:cNvSpPr>
            <a:spLocks noGrp="1"/>
          </p:cNvSpPr>
          <p:nvPr>
            <p:ph type="body" sz="quarter" idx="21" hasCustomPrompt="1"/>
          </p:nvPr>
        </p:nvSpPr>
        <p:spPr>
          <a:xfrm>
            <a:off x="854493" y="3882118"/>
            <a:ext cx="1786461" cy="1072345"/>
          </a:xfrm>
          <a:prstGeom prst="rect">
            <a:avLst/>
          </a:prstGeom>
        </p:spPr>
        <p:txBody>
          <a:bodyPr anchor="ctr"/>
          <a:lstStyle>
            <a:lvl1pPr marL="0" indent="0" algn="l">
              <a:buNone/>
              <a:defRPr sz="4000" cap="all" spc="400" baseline="0">
                <a:solidFill>
                  <a:schemeClr val="accent6"/>
                </a:solidFill>
                <a:latin typeface="Arial" panose="020B0604020202020204" pitchFamily="34" charset="0"/>
                <a:cs typeface="Arial" panose="020B0604020202020204" pitchFamily="34" charset="0"/>
              </a:defRPr>
            </a:lvl1pPr>
          </a:lstStyle>
          <a:p>
            <a:pPr lvl="0"/>
            <a:r>
              <a:rPr lang="en-US" dirty="0"/>
              <a:t>text</a:t>
            </a:r>
          </a:p>
        </p:txBody>
      </p:sp>
      <p:sp>
        <p:nvSpPr>
          <p:cNvPr id="29" name="Text Placeholder 14">
            <a:extLst>
              <a:ext uri="{FF2B5EF4-FFF2-40B4-BE49-F238E27FC236}">
                <a16:creationId xmlns:a16="http://schemas.microsoft.com/office/drawing/2014/main" id="{ECD259C4-54A9-4BCA-A693-5A8F91D824AD}"/>
              </a:ext>
            </a:extLst>
          </p:cNvPr>
          <p:cNvSpPr>
            <a:spLocks noGrp="1"/>
          </p:cNvSpPr>
          <p:nvPr>
            <p:ph type="body" sz="quarter" idx="22" hasCustomPrompt="1"/>
          </p:nvPr>
        </p:nvSpPr>
        <p:spPr>
          <a:xfrm>
            <a:off x="2586690" y="4097257"/>
            <a:ext cx="3639905" cy="387746"/>
          </a:xfrm>
          <a:prstGeom prst="rect">
            <a:avLst/>
          </a:prstGeom>
        </p:spPr>
        <p:txBody>
          <a:bodyPr/>
          <a:lstStyle>
            <a:lvl1pPr marL="0" indent="0" algn="l">
              <a:buNone/>
              <a:defRPr sz="1800" cap="none" spc="200" baseline="0">
                <a:solidFill>
                  <a:schemeClr val="bg1"/>
                </a:solidFill>
                <a:latin typeface="Arial" panose="020B0604020202020204" pitchFamily="34" charset="0"/>
                <a:cs typeface="Arial" panose="020B0604020202020204" pitchFamily="34" charset="0"/>
              </a:defRPr>
            </a:lvl1pPr>
          </a:lstStyle>
          <a:p>
            <a:pPr lvl="0"/>
            <a:r>
              <a:rPr lang="en-US" dirty="0"/>
              <a:t>Add subtitle</a:t>
            </a:r>
          </a:p>
        </p:txBody>
      </p:sp>
      <p:sp>
        <p:nvSpPr>
          <p:cNvPr id="30" name="Text Placeholder 14">
            <a:extLst>
              <a:ext uri="{FF2B5EF4-FFF2-40B4-BE49-F238E27FC236}">
                <a16:creationId xmlns:a16="http://schemas.microsoft.com/office/drawing/2014/main" id="{3099E6DD-0A81-4AD6-97AD-DB777418E5D6}"/>
              </a:ext>
            </a:extLst>
          </p:cNvPr>
          <p:cNvSpPr>
            <a:spLocks noGrp="1"/>
          </p:cNvSpPr>
          <p:nvPr>
            <p:ph type="body" sz="quarter" idx="23" hasCustomPrompt="1"/>
          </p:nvPr>
        </p:nvSpPr>
        <p:spPr>
          <a:xfrm>
            <a:off x="2586690" y="4448433"/>
            <a:ext cx="3639905" cy="481781"/>
          </a:xfrm>
          <a:prstGeom prst="rect">
            <a:avLst/>
          </a:prstGeom>
        </p:spPr>
        <p:txBody>
          <a:bodyPr/>
          <a:lstStyle>
            <a:lvl1pPr marL="0" indent="0" algn="l">
              <a:buNone/>
              <a:defRPr sz="1400" cap="none" spc="200" baseline="0">
                <a:solidFill>
                  <a:schemeClr val="bg1"/>
                </a:solidFill>
                <a:latin typeface="Arial" panose="020B0604020202020204" pitchFamily="34" charset="0"/>
                <a:cs typeface="Arial" panose="020B0604020202020204" pitchFamily="34" charset="0"/>
              </a:defRPr>
            </a:lvl1pPr>
          </a:lstStyle>
          <a:p>
            <a:pPr lvl="0"/>
            <a:r>
              <a:rPr lang="en-US" dirty="0"/>
              <a:t>Add subtitle</a:t>
            </a:r>
          </a:p>
        </p:txBody>
      </p:sp>
      <p:sp>
        <p:nvSpPr>
          <p:cNvPr id="31" name="Text Placeholder 10">
            <a:extLst>
              <a:ext uri="{FF2B5EF4-FFF2-40B4-BE49-F238E27FC236}">
                <a16:creationId xmlns:a16="http://schemas.microsoft.com/office/drawing/2014/main" id="{01E19938-3E97-4D01-9075-1BB1AF8DDF0B}"/>
              </a:ext>
            </a:extLst>
          </p:cNvPr>
          <p:cNvSpPr>
            <a:spLocks noGrp="1"/>
          </p:cNvSpPr>
          <p:nvPr>
            <p:ph type="body" sz="quarter" idx="24" hasCustomPrompt="1"/>
          </p:nvPr>
        </p:nvSpPr>
        <p:spPr>
          <a:xfrm>
            <a:off x="854493" y="5046627"/>
            <a:ext cx="1786461" cy="1072345"/>
          </a:xfrm>
          <a:prstGeom prst="rect">
            <a:avLst/>
          </a:prstGeom>
        </p:spPr>
        <p:txBody>
          <a:bodyPr anchor="ctr"/>
          <a:lstStyle>
            <a:lvl1pPr marL="0" indent="0" algn="l">
              <a:buNone/>
              <a:defRPr sz="4000" cap="all" spc="400" baseline="0">
                <a:solidFill>
                  <a:schemeClr val="accent6"/>
                </a:solidFill>
                <a:latin typeface="Arial" panose="020B0604020202020204" pitchFamily="34" charset="0"/>
                <a:cs typeface="Arial" panose="020B0604020202020204" pitchFamily="34" charset="0"/>
              </a:defRPr>
            </a:lvl1pPr>
          </a:lstStyle>
          <a:p>
            <a:pPr lvl="0"/>
            <a:r>
              <a:rPr lang="en-US" dirty="0"/>
              <a:t>text</a:t>
            </a:r>
          </a:p>
        </p:txBody>
      </p:sp>
      <p:sp>
        <p:nvSpPr>
          <p:cNvPr id="32" name="Text Placeholder 14">
            <a:extLst>
              <a:ext uri="{FF2B5EF4-FFF2-40B4-BE49-F238E27FC236}">
                <a16:creationId xmlns:a16="http://schemas.microsoft.com/office/drawing/2014/main" id="{FA19E736-C7E5-448A-AC90-0EB1D902C0D9}"/>
              </a:ext>
            </a:extLst>
          </p:cNvPr>
          <p:cNvSpPr>
            <a:spLocks noGrp="1"/>
          </p:cNvSpPr>
          <p:nvPr>
            <p:ph type="body" sz="quarter" idx="25" hasCustomPrompt="1"/>
          </p:nvPr>
        </p:nvSpPr>
        <p:spPr>
          <a:xfrm>
            <a:off x="2578211" y="5267189"/>
            <a:ext cx="3639905" cy="387746"/>
          </a:xfrm>
          <a:prstGeom prst="rect">
            <a:avLst/>
          </a:prstGeom>
        </p:spPr>
        <p:txBody>
          <a:bodyPr/>
          <a:lstStyle>
            <a:lvl1pPr marL="0" indent="0" algn="l">
              <a:buNone/>
              <a:defRPr sz="1800" cap="none" spc="200" baseline="0">
                <a:solidFill>
                  <a:schemeClr val="bg1"/>
                </a:solidFill>
                <a:latin typeface="Arial" panose="020B0604020202020204" pitchFamily="34" charset="0"/>
                <a:cs typeface="Arial" panose="020B0604020202020204" pitchFamily="34" charset="0"/>
              </a:defRPr>
            </a:lvl1pPr>
          </a:lstStyle>
          <a:p>
            <a:pPr lvl="0"/>
            <a:r>
              <a:rPr lang="en-US" dirty="0"/>
              <a:t>Add subtitle</a:t>
            </a:r>
          </a:p>
        </p:txBody>
      </p:sp>
      <p:sp>
        <p:nvSpPr>
          <p:cNvPr id="33" name="Text Placeholder 14">
            <a:extLst>
              <a:ext uri="{FF2B5EF4-FFF2-40B4-BE49-F238E27FC236}">
                <a16:creationId xmlns:a16="http://schemas.microsoft.com/office/drawing/2014/main" id="{4C139082-0147-4871-8F86-8D4DFC57E881}"/>
              </a:ext>
            </a:extLst>
          </p:cNvPr>
          <p:cNvSpPr>
            <a:spLocks noGrp="1"/>
          </p:cNvSpPr>
          <p:nvPr>
            <p:ph type="body" sz="quarter" idx="26" hasCustomPrompt="1"/>
          </p:nvPr>
        </p:nvSpPr>
        <p:spPr>
          <a:xfrm>
            <a:off x="2578211" y="5618365"/>
            <a:ext cx="3639905" cy="481781"/>
          </a:xfrm>
          <a:prstGeom prst="rect">
            <a:avLst/>
          </a:prstGeom>
        </p:spPr>
        <p:txBody>
          <a:bodyPr/>
          <a:lstStyle>
            <a:lvl1pPr marL="0" indent="0" algn="l">
              <a:buNone/>
              <a:defRPr sz="1400" cap="none" spc="200" baseline="0">
                <a:solidFill>
                  <a:schemeClr val="bg1"/>
                </a:solidFill>
                <a:latin typeface="Arial" panose="020B0604020202020204" pitchFamily="34" charset="0"/>
                <a:cs typeface="Arial" panose="020B0604020202020204" pitchFamily="34" charset="0"/>
              </a:defRPr>
            </a:lvl1pPr>
          </a:lstStyle>
          <a:p>
            <a:pPr lvl="0"/>
            <a:r>
              <a:rPr lang="en-US" dirty="0"/>
              <a:t>Add subtitle</a:t>
            </a:r>
          </a:p>
        </p:txBody>
      </p:sp>
      <p:sp>
        <p:nvSpPr>
          <p:cNvPr id="18" name="Footer Placeholder 15">
            <a:extLst>
              <a:ext uri="{FF2B5EF4-FFF2-40B4-BE49-F238E27FC236}">
                <a16:creationId xmlns:a16="http://schemas.microsoft.com/office/drawing/2014/main" id="{B11CD919-BA60-F440-B2EC-A7FD18C28EB7}"/>
              </a:ext>
            </a:extLst>
          </p:cNvPr>
          <p:cNvSpPr>
            <a:spLocks noGrp="1"/>
          </p:cNvSpPr>
          <p:nvPr>
            <p:ph type="ftr" sz="quarter" idx="3"/>
          </p:nvPr>
        </p:nvSpPr>
        <p:spPr>
          <a:xfrm>
            <a:off x="6096000" y="6284153"/>
            <a:ext cx="4469829" cy="365125"/>
          </a:xfrm>
          <a:prstGeom prst="rect">
            <a:avLst/>
          </a:prstGeom>
        </p:spPr>
        <p:txBody>
          <a:bodyPr anchor="ctr"/>
          <a:lstStyle>
            <a:lvl1pPr algn="r">
              <a:defRPr sz="1000" cap="all" spc="300" baseline="0">
                <a:solidFill>
                  <a:schemeClr val="bg1"/>
                </a:solidFill>
                <a:latin typeface="+mj-lt"/>
              </a:defRPr>
            </a:lvl1pPr>
          </a:lstStyle>
          <a:p>
            <a:r>
              <a:rPr lang="en-US" dirty="0">
                <a:latin typeface="Arial" panose="020B0604020202020204" pitchFamily="34" charset="0"/>
                <a:cs typeface="Arial" panose="020B0604020202020204" pitchFamily="34" charset="0"/>
              </a:rPr>
              <a:t>PRESENTATION</a:t>
            </a:r>
            <a:r>
              <a:rPr lang="en-US" dirty="0">
                <a:latin typeface="Arial" panose="020B0604020202020204" pitchFamily="34" charset="0"/>
              </a:rPr>
              <a:t> TITLE</a:t>
            </a:r>
          </a:p>
        </p:txBody>
      </p:sp>
      <p:pic>
        <p:nvPicPr>
          <p:cNvPr id="19" name="Picture 18" descr="Text&#10;&#10;Description automatically generated">
            <a:extLst>
              <a:ext uri="{FF2B5EF4-FFF2-40B4-BE49-F238E27FC236}">
                <a16:creationId xmlns:a16="http://schemas.microsoft.com/office/drawing/2014/main" id="{F4AC708E-01F9-AE49-A6BF-2602570A48FF}"/>
              </a:ext>
            </a:extLst>
          </p:cNvPr>
          <p:cNvPicPr>
            <a:picLocks noChangeAspect="1"/>
          </p:cNvPicPr>
          <p:nvPr userDrawn="1"/>
        </p:nvPicPr>
        <p:blipFill>
          <a:blip r:embed="rId3"/>
          <a:stretch>
            <a:fillRect/>
          </a:stretch>
        </p:blipFill>
        <p:spPr>
          <a:xfrm>
            <a:off x="10700075" y="6264275"/>
            <a:ext cx="1207003" cy="402945"/>
          </a:xfrm>
          <a:prstGeom prst="rect">
            <a:avLst/>
          </a:prstGeom>
        </p:spPr>
      </p:pic>
    </p:spTree>
    <p:extLst>
      <p:ext uri="{BB962C8B-B14F-4D97-AF65-F5344CB8AC3E}">
        <p14:creationId xmlns:p14="http://schemas.microsoft.com/office/powerpoint/2010/main" val="260807593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Our Competi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0F929B-B0E5-4A66-B6D7-462C68EF7A7F}"/>
              </a:ext>
            </a:extLst>
          </p:cNvPr>
          <p:cNvSpPr>
            <a:spLocks noGrp="1"/>
          </p:cNvSpPr>
          <p:nvPr>
            <p:ph type="title" hasCustomPrompt="1"/>
          </p:nvPr>
        </p:nvSpPr>
        <p:spPr>
          <a:xfrm>
            <a:off x="2434082" y="2232234"/>
            <a:ext cx="7323836" cy="743753"/>
          </a:xfrm>
          <a:prstGeom prst="rect">
            <a:avLst/>
          </a:prstGeom>
        </p:spPr>
        <p:txBody>
          <a:bodyPr/>
          <a:lstStyle>
            <a:lvl1pPr algn="ctr">
              <a:defRPr sz="3200" b="1" cap="none" spc="0" baseline="0">
                <a:solidFill>
                  <a:schemeClr val="bg1"/>
                </a:solidFill>
                <a:latin typeface="Arial" panose="020B0604020202020204" pitchFamily="34" charset="0"/>
                <a:cs typeface="Arial" panose="020B0604020202020204" pitchFamily="34" charset="0"/>
              </a:defRPr>
            </a:lvl1pPr>
          </a:lstStyle>
          <a:p>
            <a:r>
              <a:rPr lang="en-US" dirty="0"/>
              <a:t>Click To Add Title</a:t>
            </a:r>
          </a:p>
        </p:txBody>
      </p:sp>
      <p:sp>
        <p:nvSpPr>
          <p:cNvPr id="24" name="Text Placeholder 14">
            <a:extLst>
              <a:ext uri="{FF2B5EF4-FFF2-40B4-BE49-F238E27FC236}">
                <a16:creationId xmlns:a16="http://schemas.microsoft.com/office/drawing/2014/main" id="{04A0468C-03A1-433C-BEB5-89CD0787ABA4}"/>
              </a:ext>
            </a:extLst>
          </p:cNvPr>
          <p:cNvSpPr>
            <a:spLocks noGrp="1"/>
          </p:cNvSpPr>
          <p:nvPr>
            <p:ph type="body" sz="quarter" idx="19" hasCustomPrompt="1"/>
          </p:nvPr>
        </p:nvSpPr>
        <p:spPr>
          <a:xfrm>
            <a:off x="1469369" y="3317783"/>
            <a:ext cx="4172533" cy="274650"/>
          </a:xfrm>
          <a:prstGeom prst="rect">
            <a:avLst/>
          </a:prstGeom>
        </p:spPr>
        <p:txBody>
          <a:bodyPr/>
          <a:lstStyle>
            <a:lvl1pPr marL="0" indent="0" algn="l">
              <a:buNone/>
              <a:defRPr sz="1600" cap="all" spc="200" baseline="0">
                <a:solidFill>
                  <a:schemeClr val="accent6"/>
                </a:solidFill>
                <a:latin typeface="Arial" panose="020B0604020202020204" pitchFamily="34" charset="0"/>
                <a:cs typeface="Arial" panose="020B0604020202020204" pitchFamily="34" charset="0"/>
              </a:defRPr>
            </a:lvl1pPr>
          </a:lstStyle>
          <a:p>
            <a:pPr lvl="0"/>
            <a:r>
              <a:rPr lang="en-US" dirty="0"/>
              <a:t>Add subtitle</a:t>
            </a:r>
          </a:p>
        </p:txBody>
      </p:sp>
      <p:sp>
        <p:nvSpPr>
          <p:cNvPr id="25" name="Text Placeholder 14">
            <a:extLst>
              <a:ext uri="{FF2B5EF4-FFF2-40B4-BE49-F238E27FC236}">
                <a16:creationId xmlns:a16="http://schemas.microsoft.com/office/drawing/2014/main" id="{1345DEAC-8D5A-44A0-9EA3-9A2039ADD049}"/>
              </a:ext>
            </a:extLst>
          </p:cNvPr>
          <p:cNvSpPr>
            <a:spLocks noGrp="1"/>
          </p:cNvSpPr>
          <p:nvPr>
            <p:ph type="body" sz="quarter" idx="20" hasCustomPrompt="1"/>
          </p:nvPr>
        </p:nvSpPr>
        <p:spPr>
          <a:xfrm>
            <a:off x="1469369" y="3651424"/>
            <a:ext cx="4172533" cy="2329657"/>
          </a:xfrm>
          <a:prstGeom prst="rect">
            <a:avLst/>
          </a:prstGeom>
        </p:spPr>
        <p:txBody>
          <a:bodyPr/>
          <a:lstStyle>
            <a:lvl1pPr marL="0" indent="0" algn="l">
              <a:lnSpc>
                <a:spcPct val="150000"/>
              </a:lnSpc>
              <a:spcBef>
                <a:spcPts val="0"/>
              </a:spcBef>
              <a:spcAft>
                <a:spcPts val="1200"/>
              </a:spcAft>
              <a:buClr>
                <a:schemeClr val="accent6"/>
              </a:buClr>
              <a:buFont typeface="Courier New" panose="02070309020205020404" pitchFamily="49" charset="0"/>
              <a:buNone/>
              <a:defRPr sz="1400" cap="none" spc="0" baseline="0">
                <a:solidFill>
                  <a:schemeClr val="bg1"/>
                </a:solidFill>
                <a:latin typeface="Arial" panose="020B0604020202020204" pitchFamily="34" charset="0"/>
                <a:cs typeface="Arial" panose="020B0604020202020204" pitchFamily="34" charset="0"/>
              </a:defRPr>
            </a:lvl1pPr>
          </a:lstStyle>
          <a:p>
            <a:pPr lvl="0"/>
            <a:r>
              <a:rPr lang="en-US" dirty="0"/>
              <a:t>Add text here</a:t>
            </a:r>
          </a:p>
        </p:txBody>
      </p:sp>
      <p:sp>
        <p:nvSpPr>
          <p:cNvPr id="26" name="Text Placeholder 14">
            <a:extLst>
              <a:ext uri="{FF2B5EF4-FFF2-40B4-BE49-F238E27FC236}">
                <a16:creationId xmlns:a16="http://schemas.microsoft.com/office/drawing/2014/main" id="{D2839B01-8B79-4655-BADE-8F0A9351936D}"/>
              </a:ext>
            </a:extLst>
          </p:cNvPr>
          <p:cNvSpPr>
            <a:spLocks noGrp="1"/>
          </p:cNvSpPr>
          <p:nvPr>
            <p:ph type="body" sz="quarter" idx="21" hasCustomPrompt="1"/>
          </p:nvPr>
        </p:nvSpPr>
        <p:spPr>
          <a:xfrm>
            <a:off x="6672448" y="3317783"/>
            <a:ext cx="4172533" cy="274650"/>
          </a:xfrm>
          <a:prstGeom prst="rect">
            <a:avLst/>
          </a:prstGeom>
        </p:spPr>
        <p:txBody>
          <a:bodyPr/>
          <a:lstStyle>
            <a:lvl1pPr marL="0" indent="0" algn="l">
              <a:buNone/>
              <a:defRPr sz="1600" cap="all" spc="200" baseline="0">
                <a:solidFill>
                  <a:schemeClr val="accent6"/>
                </a:solidFill>
                <a:latin typeface="Arial" panose="020B0604020202020204" pitchFamily="34" charset="0"/>
                <a:cs typeface="Arial" panose="020B0604020202020204" pitchFamily="34" charset="0"/>
              </a:defRPr>
            </a:lvl1pPr>
          </a:lstStyle>
          <a:p>
            <a:pPr lvl="0"/>
            <a:r>
              <a:rPr lang="en-US" dirty="0"/>
              <a:t>Add subtitle</a:t>
            </a:r>
          </a:p>
        </p:txBody>
      </p:sp>
      <p:sp>
        <p:nvSpPr>
          <p:cNvPr id="27" name="Text Placeholder 14">
            <a:extLst>
              <a:ext uri="{FF2B5EF4-FFF2-40B4-BE49-F238E27FC236}">
                <a16:creationId xmlns:a16="http://schemas.microsoft.com/office/drawing/2014/main" id="{D0AFF7FE-E069-4C57-9F9F-909B7FE43E92}"/>
              </a:ext>
            </a:extLst>
          </p:cNvPr>
          <p:cNvSpPr>
            <a:spLocks noGrp="1"/>
          </p:cNvSpPr>
          <p:nvPr>
            <p:ph type="body" sz="quarter" idx="22" hasCustomPrompt="1"/>
          </p:nvPr>
        </p:nvSpPr>
        <p:spPr>
          <a:xfrm>
            <a:off x="6672448" y="3651424"/>
            <a:ext cx="4172533" cy="2329657"/>
          </a:xfrm>
          <a:prstGeom prst="rect">
            <a:avLst/>
          </a:prstGeom>
        </p:spPr>
        <p:txBody>
          <a:bodyPr/>
          <a:lstStyle>
            <a:lvl1pPr marL="0" indent="0" algn="l">
              <a:lnSpc>
                <a:spcPct val="150000"/>
              </a:lnSpc>
              <a:spcBef>
                <a:spcPts val="0"/>
              </a:spcBef>
              <a:spcAft>
                <a:spcPts val="1200"/>
              </a:spcAft>
              <a:buClr>
                <a:schemeClr val="accent6"/>
              </a:buClr>
              <a:buFont typeface="Courier New" panose="02070309020205020404" pitchFamily="49" charset="0"/>
              <a:buNone/>
              <a:defRPr sz="1400" cap="none" spc="0" baseline="0">
                <a:solidFill>
                  <a:schemeClr val="bg1"/>
                </a:solidFill>
                <a:latin typeface="Arial" panose="020B0604020202020204" pitchFamily="34" charset="0"/>
                <a:cs typeface="Arial" panose="020B0604020202020204" pitchFamily="34" charset="0"/>
              </a:defRPr>
            </a:lvl1pPr>
          </a:lstStyle>
          <a:p>
            <a:pPr lvl="0"/>
            <a:r>
              <a:rPr lang="en-US" dirty="0"/>
              <a:t>Add text here</a:t>
            </a:r>
          </a:p>
        </p:txBody>
      </p:sp>
      <p:sp>
        <p:nvSpPr>
          <p:cNvPr id="13" name="Footer Placeholder 15">
            <a:extLst>
              <a:ext uri="{FF2B5EF4-FFF2-40B4-BE49-F238E27FC236}">
                <a16:creationId xmlns:a16="http://schemas.microsoft.com/office/drawing/2014/main" id="{ED882881-F075-8F48-A0DC-DF6D2DC3A1B5}"/>
              </a:ext>
            </a:extLst>
          </p:cNvPr>
          <p:cNvSpPr>
            <a:spLocks noGrp="1"/>
          </p:cNvSpPr>
          <p:nvPr>
            <p:ph type="ftr" sz="quarter" idx="3"/>
          </p:nvPr>
        </p:nvSpPr>
        <p:spPr>
          <a:xfrm>
            <a:off x="6096000" y="6284153"/>
            <a:ext cx="4469829" cy="365125"/>
          </a:xfrm>
          <a:prstGeom prst="rect">
            <a:avLst/>
          </a:prstGeom>
        </p:spPr>
        <p:txBody>
          <a:bodyPr anchor="ctr"/>
          <a:lstStyle>
            <a:lvl1pPr algn="r">
              <a:defRPr sz="1000" cap="all" spc="300" baseline="0">
                <a:solidFill>
                  <a:schemeClr val="bg1"/>
                </a:solidFill>
                <a:latin typeface="+mj-lt"/>
              </a:defRPr>
            </a:lvl1pPr>
          </a:lstStyle>
          <a:p>
            <a:r>
              <a:rPr lang="en-US" dirty="0">
                <a:latin typeface="Arial" panose="020B0604020202020204" pitchFamily="34" charset="0"/>
                <a:cs typeface="Arial" panose="020B0604020202020204" pitchFamily="34" charset="0"/>
              </a:rPr>
              <a:t>PRESENTATION</a:t>
            </a:r>
            <a:r>
              <a:rPr lang="en-US" dirty="0">
                <a:latin typeface="Arial" panose="020B0604020202020204" pitchFamily="34" charset="0"/>
              </a:rPr>
              <a:t> TITLE</a:t>
            </a:r>
          </a:p>
        </p:txBody>
      </p:sp>
      <p:pic>
        <p:nvPicPr>
          <p:cNvPr id="14" name="Picture 13" descr="Text&#10;&#10;Description automatically generated">
            <a:extLst>
              <a:ext uri="{FF2B5EF4-FFF2-40B4-BE49-F238E27FC236}">
                <a16:creationId xmlns:a16="http://schemas.microsoft.com/office/drawing/2014/main" id="{C6215C58-2339-8C4E-B6B2-01A299D01651}"/>
              </a:ext>
            </a:extLst>
          </p:cNvPr>
          <p:cNvPicPr>
            <a:picLocks noChangeAspect="1"/>
          </p:cNvPicPr>
          <p:nvPr userDrawn="1"/>
        </p:nvPicPr>
        <p:blipFill>
          <a:blip r:embed="rId3"/>
          <a:stretch>
            <a:fillRect/>
          </a:stretch>
        </p:blipFill>
        <p:spPr>
          <a:xfrm>
            <a:off x="10700075" y="6264275"/>
            <a:ext cx="1207003" cy="402945"/>
          </a:xfrm>
          <a:prstGeom prst="rect">
            <a:avLst/>
          </a:prstGeom>
        </p:spPr>
      </p:pic>
    </p:spTree>
    <p:extLst>
      <p:ext uri="{BB962C8B-B14F-4D97-AF65-F5344CB8AC3E}">
        <p14:creationId xmlns:p14="http://schemas.microsoft.com/office/powerpoint/2010/main" val="32721426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Our Competition v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4C9529-8AA8-4D29-9375-C579768868A4}"/>
              </a:ext>
            </a:extLst>
          </p:cNvPr>
          <p:cNvSpPr>
            <a:spLocks noGrp="1"/>
          </p:cNvSpPr>
          <p:nvPr>
            <p:ph type="title" hasCustomPrompt="1"/>
          </p:nvPr>
        </p:nvSpPr>
        <p:spPr>
          <a:xfrm>
            <a:off x="614107" y="501519"/>
            <a:ext cx="10515600" cy="492025"/>
          </a:xfrm>
          <a:prstGeom prst="rect">
            <a:avLst/>
          </a:prstGeom>
        </p:spPr>
        <p:txBody>
          <a:bodyPr/>
          <a:lstStyle>
            <a:lvl1pPr>
              <a:defRPr sz="3200" b="1" cap="none" spc="0" baseline="0">
                <a:solidFill>
                  <a:schemeClr val="bg1"/>
                </a:solidFill>
                <a:latin typeface="Arial" panose="020B0604020202020204" pitchFamily="34" charset="0"/>
                <a:cs typeface="Arial" panose="020B0604020202020204" pitchFamily="34" charset="0"/>
              </a:defRPr>
            </a:lvl1pPr>
          </a:lstStyle>
          <a:p>
            <a:r>
              <a:rPr lang="en-US" dirty="0"/>
              <a:t>Click To Add Title</a:t>
            </a:r>
          </a:p>
        </p:txBody>
      </p:sp>
      <p:sp>
        <p:nvSpPr>
          <p:cNvPr id="32" name="Text Placeholder 14">
            <a:extLst>
              <a:ext uri="{FF2B5EF4-FFF2-40B4-BE49-F238E27FC236}">
                <a16:creationId xmlns:a16="http://schemas.microsoft.com/office/drawing/2014/main" id="{68E86424-D329-4314-90E5-3475B98D2DDA}"/>
              </a:ext>
            </a:extLst>
          </p:cNvPr>
          <p:cNvSpPr>
            <a:spLocks noGrp="1"/>
          </p:cNvSpPr>
          <p:nvPr>
            <p:ph type="body" sz="quarter" idx="15" hasCustomPrompt="1"/>
          </p:nvPr>
        </p:nvSpPr>
        <p:spPr>
          <a:xfrm>
            <a:off x="3927206" y="1599947"/>
            <a:ext cx="1706965" cy="492025"/>
          </a:xfrm>
          <a:prstGeom prst="rect">
            <a:avLst/>
          </a:prstGeom>
        </p:spPr>
        <p:txBody>
          <a:bodyPr anchor="ctr"/>
          <a:lstStyle>
            <a:lvl1pPr marL="0" indent="0" algn="ctr">
              <a:lnSpc>
                <a:spcPct val="100000"/>
              </a:lnSpc>
              <a:buNone/>
              <a:defRPr sz="1000" cap="all" spc="200" baseline="0">
                <a:solidFill>
                  <a:schemeClr val="accent6"/>
                </a:solidFill>
                <a:latin typeface="Arial" panose="020B0604020202020204" pitchFamily="34" charset="0"/>
                <a:cs typeface="Arial" panose="020B0604020202020204" pitchFamily="34" charset="0"/>
              </a:defRPr>
            </a:lvl1pPr>
          </a:lstStyle>
          <a:p>
            <a:pPr lvl="0"/>
            <a:r>
              <a:rPr lang="en-US" dirty="0"/>
              <a:t>Click to add name</a:t>
            </a:r>
          </a:p>
        </p:txBody>
      </p:sp>
      <p:sp>
        <p:nvSpPr>
          <p:cNvPr id="40" name="Text Placeholder 14">
            <a:extLst>
              <a:ext uri="{FF2B5EF4-FFF2-40B4-BE49-F238E27FC236}">
                <a16:creationId xmlns:a16="http://schemas.microsoft.com/office/drawing/2014/main" id="{64DB45FF-E618-4122-91A4-A6E4F2B7FCA0}"/>
              </a:ext>
            </a:extLst>
          </p:cNvPr>
          <p:cNvSpPr>
            <a:spLocks noGrp="1"/>
          </p:cNvSpPr>
          <p:nvPr>
            <p:ph type="body" sz="quarter" idx="20" hasCustomPrompt="1"/>
          </p:nvPr>
        </p:nvSpPr>
        <p:spPr>
          <a:xfrm>
            <a:off x="2423421" y="2378452"/>
            <a:ext cx="1183179" cy="492025"/>
          </a:xfrm>
          <a:prstGeom prst="rect">
            <a:avLst/>
          </a:prstGeom>
        </p:spPr>
        <p:txBody>
          <a:bodyPr anchor="ctr"/>
          <a:lstStyle>
            <a:lvl1pPr marL="0" indent="0" algn="ctr">
              <a:lnSpc>
                <a:spcPct val="100000"/>
              </a:lnSpc>
              <a:buNone/>
              <a:defRPr sz="1800" cap="all" spc="200" baseline="0">
                <a:solidFill>
                  <a:schemeClr val="accent3"/>
                </a:solidFill>
                <a:latin typeface="Arial" panose="020B0604020202020204" pitchFamily="34" charset="0"/>
                <a:cs typeface="Arial" panose="020B0604020202020204" pitchFamily="34" charset="0"/>
              </a:defRPr>
            </a:lvl1pPr>
          </a:lstStyle>
          <a:p>
            <a:pPr lvl="0"/>
            <a:r>
              <a:rPr lang="en-US" dirty="0"/>
              <a:t>Click to add name</a:t>
            </a:r>
          </a:p>
        </p:txBody>
      </p:sp>
      <p:sp>
        <p:nvSpPr>
          <p:cNvPr id="54" name="Text Placeholder 14">
            <a:extLst>
              <a:ext uri="{FF2B5EF4-FFF2-40B4-BE49-F238E27FC236}">
                <a16:creationId xmlns:a16="http://schemas.microsoft.com/office/drawing/2014/main" id="{9D03616C-C870-402E-9CD2-D61A8C881CE6}"/>
              </a:ext>
            </a:extLst>
          </p:cNvPr>
          <p:cNvSpPr>
            <a:spLocks noGrp="1"/>
          </p:cNvSpPr>
          <p:nvPr>
            <p:ph type="body" sz="quarter" idx="26" hasCustomPrompt="1"/>
          </p:nvPr>
        </p:nvSpPr>
        <p:spPr>
          <a:xfrm>
            <a:off x="5443586" y="2129182"/>
            <a:ext cx="1706965" cy="1048575"/>
          </a:xfrm>
          <a:prstGeom prst="rect">
            <a:avLst/>
          </a:prstGeom>
        </p:spPr>
        <p:txBody>
          <a:bodyPr anchor="ctr"/>
          <a:lstStyle>
            <a:lvl1pPr marL="0" indent="0" algn="ctr">
              <a:lnSpc>
                <a:spcPct val="100000"/>
              </a:lnSpc>
              <a:buNone/>
              <a:defRPr sz="1600" cap="all" spc="200" baseline="0">
                <a:solidFill>
                  <a:schemeClr val="bg1"/>
                </a:solidFill>
                <a:latin typeface="Arial" panose="020B0604020202020204" pitchFamily="34" charset="0"/>
                <a:cs typeface="Arial" panose="020B0604020202020204" pitchFamily="34" charset="0"/>
              </a:defRPr>
            </a:lvl1pPr>
          </a:lstStyle>
          <a:p>
            <a:pPr lvl="0"/>
            <a:r>
              <a:rPr lang="en-US" dirty="0"/>
              <a:t>Click to add name</a:t>
            </a:r>
          </a:p>
        </p:txBody>
      </p:sp>
      <p:sp>
        <p:nvSpPr>
          <p:cNvPr id="49" name="Text Placeholder 14">
            <a:extLst>
              <a:ext uri="{FF2B5EF4-FFF2-40B4-BE49-F238E27FC236}">
                <a16:creationId xmlns:a16="http://schemas.microsoft.com/office/drawing/2014/main" id="{1EFBBB7D-BA85-47E3-B62F-AA1F2F44FB51}"/>
              </a:ext>
            </a:extLst>
          </p:cNvPr>
          <p:cNvSpPr>
            <a:spLocks noGrp="1"/>
          </p:cNvSpPr>
          <p:nvPr>
            <p:ph type="body" sz="quarter" idx="25" hasCustomPrompt="1"/>
          </p:nvPr>
        </p:nvSpPr>
        <p:spPr>
          <a:xfrm>
            <a:off x="1234399" y="3528829"/>
            <a:ext cx="1209143" cy="492025"/>
          </a:xfrm>
          <a:prstGeom prst="rect">
            <a:avLst/>
          </a:prstGeom>
        </p:spPr>
        <p:txBody>
          <a:bodyPr anchor="ctr"/>
          <a:lstStyle>
            <a:lvl1pPr marL="0" indent="0" algn="ctr">
              <a:lnSpc>
                <a:spcPct val="100000"/>
              </a:lnSpc>
              <a:buNone/>
              <a:defRPr sz="1000" cap="all" spc="200" baseline="0">
                <a:solidFill>
                  <a:schemeClr val="accent6"/>
                </a:solidFill>
                <a:latin typeface="Arial" panose="020B0604020202020204" pitchFamily="34" charset="0"/>
                <a:cs typeface="Arial" panose="020B0604020202020204" pitchFamily="34" charset="0"/>
              </a:defRPr>
            </a:lvl1pPr>
          </a:lstStyle>
          <a:p>
            <a:pPr lvl="0"/>
            <a:r>
              <a:rPr lang="en-US" dirty="0"/>
              <a:t>Click to add name</a:t>
            </a:r>
          </a:p>
        </p:txBody>
      </p:sp>
      <p:sp>
        <p:nvSpPr>
          <p:cNvPr id="38" name="Text Placeholder 14">
            <a:extLst>
              <a:ext uri="{FF2B5EF4-FFF2-40B4-BE49-F238E27FC236}">
                <a16:creationId xmlns:a16="http://schemas.microsoft.com/office/drawing/2014/main" id="{956FCC53-780F-4831-91B6-1F8A24502CB9}"/>
              </a:ext>
            </a:extLst>
          </p:cNvPr>
          <p:cNvSpPr>
            <a:spLocks noGrp="1"/>
          </p:cNvSpPr>
          <p:nvPr>
            <p:ph type="body" sz="quarter" idx="19" hasCustomPrompt="1"/>
          </p:nvPr>
        </p:nvSpPr>
        <p:spPr>
          <a:xfrm>
            <a:off x="7131018" y="3528829"/>
            <a:ext cx="1380681" cy="492025"/>
          </a:xfrm>
          <a:prstGeom prst="rect">
            <a:avLst/>
          </a:prstGeom>
        </p:spPr>
        <p:txBody>
          <a:bodyPr anchor="ctr"/>
          <a:lstStyle>
            <a:lvl1pPr marL="0" indent="0" algn="ctr">
              <a:lnSpc>
                <a:spcPct val="100000"/>
              </a:lnSpc>
              <a:buNone/>
              <a:defRPr sz="1000" cap="all" spc="200" baseline="0">
                <a:solidFill>
                  <a:schemeClr val="accent6"/>
                </a:solidFill>
                <a:latin typeface="Arial" panose="020B0604020202020204" pitchFamily="34" charset="0"/>
                <a:cs typeface="Arial" panose="020B0604020202020204" pitchFamily="34" charset="0"/>
              </a:defRPr>
            </a:lvl1pPr>
          </a:lstStyle>
          <a:p>
            <a:pPr lvl="0"/>
            <a:r>
              <a:rPr lang="en-US" dirty="0"/>
              <a:t>Click to add name</a:t>
            </a:r>
          </a:p>
        </p:txBody>
      </p:sp>
      <p:sp>
        <p:nvSpPr>
          <p:cNvPr id="44" name="Text Placeholder 14">
            <a:extLst>
              <a:ext uri="{FF2B5EF4-FFF2-40B4-BE49-F238E27FC236}">
                <a16:creationId xmlns:a16="http://schemas.microsoft.com/office/drawing/2014/main" id="{5A939BCA-4047-481F-B0C2-85F9AFDDFAFF}"/>
              </a:ext>
            </a:extLst>
          </p:cNvPr>
          <p:cNvSpPr>
            <a:spLocks noGrp="1"/>
          </p:cNvSpPr>
          <p:nvPr>
            <p:ph type="body" sz="quarter" idx="22" hasCustomPrompt="1"/>
          </p:nvPr>
        </p:nvSpPr>
        <p:spPr>
          <a:xfrm>
            <a:off x="1322436" y="4634331"/>
            <a:ext cx="1183179" cy="492025"/>
          </a:xfrm>
          <a:prstGeom prst="rect">
            <a:avLst/>
          </a:prstGeom>
        </p:spPr>
        <p:txBody>
          <a:bodyPr anchor="ctr"/>
          <a:lstStyle>
            <a:lvl1pPr marL="0" indent="0" algn="ctr">
              <a:lnSpc>
                <a:spcPct val="100000"/>
              </a:lnSpc>
              <a:buNone/>
              <a:defRPr sz="1800" cap="all" spc="200" baseline="0">
                <a:solidFill>
                  <a:schemeClr val="accent1">
                    <a:lumMod val="50000"/>
                    <a:lumOff val="50000"/>
                  </a:schemeClr>
                </a:solidFill>
                <a:latin typeface="Arial" panose="020B0604020202020204" pitchFamily="34" charset="0"/>
                <a:cs typeface="Arial" panose="020B0604020202020204" pitchFamily="34" charset="0"/>
              </a:defRPr>
            </a:lvl1pPr>
          </a:lstStyle>
          <a:p>
            <a:pPr lvl="0"/>
            <a:r>
              <a:rPr lang="en-US" dirty="0"/>
              <a:t>Click to add name</a:t>
            </a:r>
          </a:p>
        </p:txBody>
      </p:sp>
      <p:sp>
        <p:nvSpPr>
          <p:cNvPr id="42" name="Text Placeholder 14">
            <a:extLst>
              <a:ext uri="{FF2B5EF4-FFF2-40B4-BE49-F238E27FC236}">
                <a16:creationId xmlns:a16="http://schemas.microsoft.com/office/drawing/2014/main" id="{EEACD572-F95D-4ABE-9CC6-03D3CAF89EBF}"/>
              </a:ext>
            </a:extLst>
          </p:cNvPr>
          <p:cNvSpPr>
            <a:spLocks noGrp="1"/>
          </p:cNvSpPr>
          <p:nvPr>
            <p:ph type="body" sz="quarter" idx="21" hasCustomPrompt="1"/>
          </p:nvPr>
        </p:nvSpPr>
        <p:spPr>
          <a:xfrm>
            <a:off x="2859913" y="4459860"/>
            <a:ext cx="1183179" cy="492025"/>
          </a:xfrm>
          <a:prstGeom prst="rect">
            <a:avLst/>
          </a:prstGeom>
        </p:spPr>
        <p:txBody>
          <a:bodyPr anchor="ctr"/>
          <a:lstStyle>
            <a:lvl1pPr marL="0" indent="0" algn="ctr">
              <a:lnSpc>
                <a:spcPct val="100000"/>
              </a:lnSpc>
              <a:buNone/>
              <a:defRPr sz="1800" cap="all" spc="200" baseline="0">
                <a:solidFill>
                  <a:schemeClr val="accent5"/>
                </a:solidFill>
                <a:latin typeface="Arial" panose="020B0604020202020204" pitchFamily="34" charset="0"/>
                <a:cs typeface="Arial" panose="020B0604020202020204" pitchFamily="34" charset="0"/>
              </a:defRPr>
            </a:lvl1pPr>
          </a:lstStyle>
          <a:p>
            <a:pPr lvl="0"/>
            <a:r>
              <a:rPr lang="en-US" dirty="0"/>
              <a:t>Click to add name</a:t>
            </a:r>
          </a:p>
        </p:txBody>
      </p:sp>
      <p:sp>
        <p:nvSpPr>
          <p:cNvPr id="46" name="Text Placeholder 14">
            <a:extLst>
              <a:ext uri="{FF2B5EF4-FFF2-40B4-BE49-F238E27FC236}">
                <a16:creationId xmlns:a16="http://schemas.microsoft.com/office/drawing/2014/main" id="{F21A51C9-DB80-45BF-8C5D-A0236927289E}"/>
              </a:ext>
            </a:extLst>
          </p:cNvPr>
          <p:cNvSpPr>
            <a:spLocks noGrp="1"/>
          </p:cNvSpPr>
          <p:nvPr>
            <p:ph type="body" sz="quarter" idx="23" hasCustomPrompt="1"/>
          </p:nvPr>
        </p:nvSpPr>
        <p:spPr>
          <a:xfrm>
            <a:off x="5237403" y="4321788"/>
            <a:ext cx="1183179" cy="492025"/>
          </a:xfrm>
          <a:prstGeom prst="rect">
            <a:avLst/>
          </a:prstGeom>
        </p:spPr>
        <p:txBody>
          <a:bodyPr anchor="ctr"/>
          <a:lstStyle>
            <a:lvl1pPr marL="0" indent="0" algn="ctr">
              <a:lnSpc>
                <a:spcPct val="100000"/>
              </a:lnSpc>
              <a:buNone/>
              <a:defRPr sz="1800" cap="all" spc="200" baseline="0">
                <a:solidFill>
                  <a:schemeClr val="accent6">
                    <a:lumMod val="75000"/>
                  </a:schemeClr>
                </a:solidFill>
                <a:latin typeface="Arial" panose="020B0604020202020204" pitchFamily="34" charset="0"/>
                <a:cs typeface="Arial" panose="020B0604020202020204" pitchFamily="34" charset="0"/>
              </a:defRPr>
            </a:lvl1pPr>
          </a:lstStyle>
          <a:p>
            <a:pPr lvl="0"/>
            <a:r>
              <a:rPr lang="en-US" dirty="0"/>
              <a:t>Click to add name</a:t>
            </a:r>
          </a:p>
        </p:txBody>
      </p:sp>
      <p:sp>
        <p:nvSpPr>
          <p:cNvPr id="34" name="Text Placeholder 14">
            <a:extLst>
              <a:ext uri="{FF2B5EF4-FFF2-40B4-BE49-F238E27FC236}">
                <a16:creationId xmlns:a16="http://schemas.microsoft.com/office/drawing/2014/main" id="{AAF01185-D17F-4327-A264-7BA944344077}"/>
              </a:ext>
            </a:extLst>
          </p:cNvPr>
          <p:cNvSpPr>
            <a:spLocks noGrp="1"/>
          </p:cNvSpPr>
          <p:nvPr>
            <p:ph type="body" sz="quarter" idx="17" hasCustomPrompt="1"/>
          </p:nvPr>
        </p:nvSpPr>
        <p:spPr>
          <a:xfrm>
            <a:off x="3927206" y="5468790"/>
            <a:ext cx="1706965" cy="492025"/>
          </a:xfrm>
          <a:prstGeom prst="rect">
            <a:avLst/>
          </a:prstGeom>
        </p:spPr>
        <p:txBody>
          <a:bodyPr anchor="ctr"/>
          <a:lstStyle>
            <a:lvl1pPr marL="0" indent="0" algn="ctr">
              <a:lnSpc>
                <a:spcPct val="100000"/>
              </a:lnSpc>
              <a:buNone/>
              <a:defRPr sz="1000" cap="all" spc="200" baseline="0">
                <a:solidFill>
                  <a:schemeClr val="accent6"/>
                </a:solidFill>
                <a:latin typeface="Arial" panose="020B0604020202020204" pitchFamily="34" charset="0"/>
                <a:cs typeface="Arial" panose="020B0604020202020204" pitchFamily="34" charset="0"/>
              </a:defRPr>
            </a:lvl1pPr>
          </a:lstStyle>
          <a:p>
            <a:pPr lvl="0"/>
            <a:r>
              <a:rPr lang="en-US" dirty="0"/>
              <a:t>Click to add name</a:t>
            </a:r>
          </a:p>
        </p:txBody>
      </p:sp>
      <p:sp>
        <p:nvSpPr>
          <p:cNvPr id="48" name="Text Placeholder 14">
            <a:extLst>
              <a:ext uri="{FF2B5EF4-FFF2-40B4-BE49-F238E27FC236}">
                <a16:creationId xmlns:a16="http://schemas.microsoft.com/office/drawing/2014/main" id="{0F026DA0-6868-4098-AA73-18F8CB275090}"/>
              </a:ext>
            </a:extLst>
          </p:cNvPr>
          <p:cNvSpPr>
            <a:spLocks noGrp="1"/>
          </p:cNvSpPr>
          <p:nvPr>
            <p:ph type="body" sz="quarter" idx="24" hasCustomPrompt="1"/>
          </p:nvPr>
        </p:nvSpPr>
        <p:spPr>
          <a:xfrm>
            <a:off x="6486546" y="5195673"/>
            <a:ext cx="1183179" cy="492025"/>
          </a:xfrm>
          <a:prstGeom prst="rect">
            <a:avLst/>
          </a:prstGeom>
        </p:spPr>
        <p:txBody>
          <a:bodyPr anchor="ctr"/>
          <a:lstStyle>
            <a:lvl1pPr marL="0" indent="0" algn="ctr">
              <a:lnSpc>
                <a:spcPct val="100000"/>
              </a:lnSpc>
              <a:buNone/>
              <a:defRPr sz="1800" cap="all" spc="200" baseline="0">
                <a:solidFill>
                  <a:schemeClr val="bg1">
                    <a:lumMod val="75000"/>
                  </a:schemeClr>
                </a:solidFill>
                <a:latin typeface="Arial" panose="020B0604020202020204" pitchFamily="34" charset="0"/>
                <a:cs typeface="Arial" panose="020B0604020202020204" pitchFamily="34" charset="0"/>
              </a:defRPr>
            </a:lvl1pPr>
          </a:lstStyle>
          <a:p>
            <a:pPr lvl="0"/>
            <a:r>
              <a:rPr lang="en-US" dirty="0"/>
              <a:t>Click to add name</a:t>
            </a:r>
          </a:p>
        </p:txBody>
      </p:sp>
      <p:cxnSp>
        <p:nvCxnSpPr>
          <p:cNvPr id="17" name="Straight Connector 16">
            <a:extLst>
              <a:ext uri="{FF2B5EF4-FFF2-40B4-BE49-F238E27FC236}">
                <a16:creationId xmlns:a16="http://schemas.microsoft.com/office/drawing/2014/main" id="{C6886378-0368-485F-8D6E-3C9CB4C63C1F}"/>
              </a:ext>
              <a:ext uri="{C183D7F6-B498-43B3-948B-1728B52AA6E4}">
                <adec:decorative xmlns:adec="http://schemas.microsoft.com/office/drawing/2017/decorative" val="1"/>
              </a:ext>
            </a:extLst>
          </p:cNvPr>
          <p:cNvCxnSpPr>
            <a:cxnSpLocks/>
          </p:cNvCxnSpPr>
          <p:nvPr userDrawn="1"/>
        </p:nvCxnSpPr>
        <p:spPr>
          <a:xfrm>
            <a:off x="2447369" y="3774842"/>
            <a:ext cx="4683649"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58EB2C4E-9EF3-4CC7-9BDE-ED5598CCBF65}"/>
              </a:ext>
              <a:ext uri="{C183D7F6-B498-43B3-948B-1728B52AA6E4}">
                <adec:decorative xmlns:adec="http://schemas.microsoft.com/office/drawing/2017/decorative" val="1"/>
              </a:ext>
            </a:extLst>
          </p:cNvPr>
          <p:cNvCxnSpPr>
            <a:cxnSpLocks/>
          </p:cNvCxnSpPr>
          <p:nvPr userDrawn="1"/>
        </p:nvCxnSpPr>
        <p:spPr>
          <a:xfrm flipV="1">
            <a:off x="4780689" y="2091972"/>
            <a:ext cx="4678" cy="3376818"/>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6" name="Footer Placeholder 15">
            <a:extLst>
              <a:ext uri="{FF2B5EF4-FFF2-40B4-BE49-F238E27FC236}">
                <a16:creationId xmlns:a16="http://schemas.microsoft.com/office/drawing/2014/main" id="{ABD50A9D-8286-4548-806C-ED286238F83A}"/>
              </a:ext>
            </a:extLst>
          </p:cNvPr>
          <p:cNvSpPr>
            <a:spLocks noGrp="1"/>
          </p:cNvSpPr>
          <p:nvPr>
            <p:ph type="ftr" sz="quarter" idx="3"/>
          </p:nvPr>
        </p:nvSpPr>
        <p:spPr>
          <a:xfrm>
            <a:off x="6096000" y="6284153"/>
            <a:ext cx="4469829" cy="365125"/>
          </a:xfrm>
          <a:prstGeom prst="rect">
            <a:avLst/>
          </a:prstGeom>
        </p:spPr>
        <p:txBody>
          <a:bodyPr anchor="ctr"/>
          <a:lstStyle>
            <a:lvl1pPr algn="r">
              <a:defRPr sz="1000" cap="all" spc="300" baseline="0">
                <a:solidFill>
                  <a:schemeClr val="bg1"/>
                </a:solidFill>
                <a:latin typeface="+mj-lt"/>
              </a:defRPr>
            </a:lvl1pPr>
          </a:lstStyle>
          <a:p>
            <a:r>
              <a:rPr lang="en-US" dirty="0">
                <a:latin typeface="Arial" panose="020B0604020202020204" pitchFamily="34" charset="0"/>
                <a:cs typeface="Arial" panose="020B0604020202020204" pitchFamily="34" charset="0"/>
              </a:rPr>
              <a:t>PRESENTATION</a:t>
            </a:r>
            <a:r>
              <a:rPr lang="en-US" dirty="0">
                <a:latin typeface="Arial" panose="020B0604020202020204" pitchFamily="34" charset="0"/>
              </a:rPr>
              <a:t> TITLE</a:t>
            </a:r>
          </a:p>
        </p:txBody>
      </p:sp>
      <p:pic>
        <p:nvPicPr>
          <p:cNvPr id="18" name="Picture 17" descr="Text&#10;&#10;Description automatically generated">
            <a:extLst>
              <a:ext uri="{FF2B5EF4-FFF2-40B4-BE49-F238E27FC236}">
                <a16:creationId xmlns:a16="http://schemas.microsoft.com/office/drawing/2014/main" id="{D3BB116B-8849-6C49-8762-7B6ADA2B7370}"/>
              </a:ext>
            </a:extLst>
          </p:cNvPr>
          <p:cNvPicPr>
            <a:picLocks noChangeAspect="1"/>
          </p:cNvPicPr>
          <p:nvPr userDrawn="1"/>
        </p:nvPicPr>
        <p:blipFill>
          <a:blip r:embed="rId3"/>
          <a:stretch>
            <a:fillRect/>
          </a:stretch>
        </p:blipFill>
        <p:spPr>
          <a:xfrm>
            <a:off x="10700075" y="6264275"/>
            <a:ext cx="1207003" cy="402945"/>
          </a:xfrm>
          <a:prstGeom prst="rect">
            <a:avLst/>
          </a:prstGeom>
        </p:spPr>
      </p:pic>
    </p:spTree>
    <p:extLst>
      <p:ext uri="{BB962C8B-B14F-4D97-AF65-F5344CB8AC3E}">
        <p14:creationId xmlns:p14="http://schemas.microsoft.com/office/powerpoint/2010/main" val="27945453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Growth Strateg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8255D77-6260-4F8F-86E3-D0AAF36FA403}"/>
              </a:ext>
            </a:extLst>
          </p:cNvPr>
          <p:cNvSpPr>
            <a:spLocks noGrp="1"/>
          </p:cNvSpPr>
          <p:nvPr>
            <p:ph type="title" hasCustomPrompt="1"/>
          </p:nvPr>
        </p:nvSpPr>
        <p:spPr>
          <a:xfrm>
            <a:off x="3294345" y="1158710"/>
            <a:ext cx="5611660" cy="677782"/>
          </a:xfrm>
          <a:prstGeom prst="rect">
            <a:avLst/>
          </a:prstGeom>
        </p:spPr>
        <p:txBody>
          <a:bodyPr anchor="b"/>
          <a:lstStyle>
            <a:lvl1pPr algn="ctr">
              <a:defRPr sz="3200" b="1" cap="none" spc="0" baseline="0">
                <a:solidFill>
                  <a:schemeClr val="bg1"/>
                </a:solidFill>
                <a:latin typeface="Arial" panose="020B0604020202020204" pitchFamily="34" charset="0"/>
                <a:cs typeface="Arial" panose="020B0604020202020204" pitchFamily="34" charset="0"/>
              </a:defRPr>
            </a:lvl1pPr>
          </a:lstStyle>
          <a:p>
            <a:r>
              <a:rPr lang="en-US" dirty="0"/>
              <a:t>Click To Add Title</a:t>
            </a:r>
          </a:p>
        </p:txBody>
      </p:sp>
      <p:sp>
        <p:nvSpPr>
          <p:cNvPr id="8" name="Text Placeholder 14">
            <a:extLst>
              <a:ext uri="{FF2B5EF4-FFF2-40B4-BE49-F238E27FC236}">
                <a16:creationId xmlns:a16="http://schemas.microsoft.com/office/drawing/2014/main" id="{5C91A828-665B-4FC2-950E-370DF47348CE}"/>
              </a:ext>
            </a:extLst>
          </p:cNvPr>
          <p:cNvSpPr>
            <a:spLocks noGrp="1"/>
          </p:cNvSpPr>
          <p:nvPr>
            <p:ph type="body" sz="quarter" idx="19" hasCustomPrompt="1"/>
          </p:nvPr>
        </p:nvSpPr>
        <p:spPr>
          <a:xfrm>
            <a:off x="3519730" y="1836492"/>
            <a:ext cx="5152539" cy="718457"/>
          </a:xfrm>
          <a:prstGeom prst="rect">
            <a:avLst/>
          </a:prstGeom>
        </p:spPr>
        <p:txBody>
          <a:bodyPr/>
          <a:lstStyle>
            <a:lvl1pPr marL="0" indent="0" algn="ctr">
              <a:buNone/>
              <a:defRPr sz="1800" cap="none" spc="200" baseline="0">
                <a:solidFill>
                  <a:schemeClr val="bg1"/>
                </a:solidFill>
                <a:latin typeface="Arial" panose="020B0604020202020204" pitchFamily="34" charset="0"/>
                <a:cs typeface="Arial" panose="020B0604020202020204" pitchFamily="34" charset="0"/>
              </a:defRPr>
            </a:lvl1pPr>
          </a:lstStyle>
          <a:p>
            <a:pPr lvl="0"/>
            <a:r>
              <a:rPr lang="en-US" dirty="0"/>
              <a:t>Add subtitle</a:t>
            </a:r>
          </a:p>
        </p:txBody>
      </p:sp>
      <p:sp>
        <p:nvSpPr>
          <p:cNvPr id="10" name="Text Placeholder 14">
            <a:extLst>
              <a:ext uri="{FF2B5EF4-FFF2-40B4-BE49-F238E27FC236}">
                <a16:creationId xmlns:a16="http://schemas.microsoft.com/office/drawing/2014/main" id="{0BE18AA7-27E7-4763-A428-079E43A450DA}"/>
              </a:ext>
            </a:extLst>
          </p:cNvPr>
          <p:cNvSpPr>
            <a:spLocks noGrp="1"/>
          </p:cNvSpPr>
          <p:nvPr>
            <p:ph type="body" sz="quarter" idx="26" hasCustomPrompt="1"/>
          </p:nvPr>
        </p:nvSpPr>
        <p:spPr>
          <a:xfrm>
            <a:off x="1833290" y="3262556"/>
            <a:ext cx="1706965" cy="1048575"/>
          </a:xfrm>
          <a:prstGeom prst="rect">
            <a:avLst/>
          </a:prstGeom>
        </p:spPr>
        <p:txBody>
          <a:bodyPr anchor="ctr"/>
          <a:lstStyle>
            <a:lvl1pPr marL="0" indent="0" algn="ctr">
              <a:lnSpc>
                <a:spcPct val="100000"/>
              </a:lnSpc>
              <a:buNone/>
              <a:defRPr sz="1600" cap="all" spc="200" baseline="0">
                <a:solidFill>
                  <a:schemeClr val="accent6"/>
                </a:solidFill>
                <a:latin typeface="Arial" panose="020B0604020202020204" pitchFamily="34" charset="0"/>
                <a:cs typeface="Arial" panose="020B0604020202020204" pitchFamily="34" charset="0"/>
              </a:defRPr>
            </a:lvl1pPr>
          </a:lstStyle>
          <a:p>
            <a:pPr lvl="0"/>
            <a:r>
              <a:rPr lang="en-US" dirty="0"/>
              <a:t>Click to add name</a:t>
            </a:r>
          </a:p>
        </p:txBody>
      </p:sp>
      <p:sp>
        <p:nvSpPr>
          <p:cNvPr id="17" name="Text Placeholder 14">
            <a:extLst>
              <a:ext uri="{FF2B5EF4-FFF2-40B4-BE49-F238E27FC236}">
                <a16:creationId xmlns:a16="http://schemas.microsoft.com/office/drawing/2014/main" id="{6ED488B3-3B38-4DE8-8789-E9C406DB6525}"/>
              </a:ext>
            </a:extLst>
          </p:cNvPr>
          <p:cNvSpPr>
            <a:spLocks noGrp="1"/>
          </p:cNvSpPr>
          <p:nvPr>
            <p:ph type="body" sz="quarter" idx="27" hasCustomPrompt="1"/>
          </p:nvPr>
        </p:nvSpPr>
        <p:spPr>
          <a:xfrm>
            <a:off x="5053332" y="3262556"/>
            <a:ext cx="1706965" cy="1048575"/>
          </a:xfrm>
          <a:prstGeom prst="rect">
            <a:avLst/>
          </a:prstGeom>
        </p:spPr>
        <p:txBody>
          <a:bodyPr anchor="ctr"/>
          <a:lstStyle>
            <a:lvl1pPr marL="0" indent="0" algn="ctr">
              <a:lnSpc>
                <a:spcPct val="100000"/>
              </a:lnSpc>
              <a:buNone/>
              <a:defRPr sz="1600" cap="all" spc="200" baseline="0">
                <a:solidFill>
                  <a:schemeClr val="accent6"/>
                </a:solidFill>
                <a:latin typeface="Arial" panose="020B0604020202020204" pitchFamily="34" charset="0"/>
                <a:cs typeface="Arial" panose="020B0604020202020204" pitchFamily="34" charset="0"/>
              </a:defRPr>
            </a:lvl1pPr>
          </a:lstStyle>
          <a:p>
            <a:pPr lvl="0"/>
            <a:r>
              <a:rPr lang="en-US" dirty="0"/>
              <a:t>Click to add name</a:t>
            </a:r>
          </a:p>
        </p:txBody>
      </p:sp>
      <p:sp>
        <p:nvSpPr>
          <p:cNvPr id="19" name="Text Placeholder 14">
            <a:extLst>
              <a:ext uri="{FF2B5EF4-FFF2-40B4-BE49-F238E27FC236}">
                <a16:creationId xmlns:a16="http://schemas.microsoft.com/office/drawing/2014/main" id="{5717E8AA-E5DC-43D1-BED9-1A8F554EB61F}"/>
              </a:ext>
            </a:extLst>
          </p:cNvPr>
          <p:cNvSpPr>
            <a:spLocks noGrp="1"/>
          </p:cNvSpPr>
          <p:nvPr>
            <p:ph type="body" sz="quarter" idx="28" hasCustomPrompt="1"/>
          </p:nvPr>
        </p:nvSpPr>
        <p:spPr>
          <a:xfrm>
            <a:off x="8197008" y="3262556"/>
            <a:ext cx="1706965" cy="1048575"/>
          </a:xfrm>
          <a:prstGeom prst="rect">
            <a:avLst/>
          </a:prstGeom>
        </p:spPr>
        <p:txBody>
          <a:bodyPr anchor="ctr"/>
          <a:lstStyle>
            <a:lvl1pPr marL="0" indent="0" algn="ctr">
              <a:lnSpc>
                <a:spcPct val="100000"/>
              </a:lnSpc>
              <a:buNone/>
              <a:defRPr sz="1600" cap="all" spc="200" baseline="0">
                <a:solidFill>
                  <a:schemeClr val="accent6"/>
                </a:solidFill>
                <a:latin typeface="Arial" panose="020B0604020202020204" pitchFamily="34" charset="0"/>
                <a:cs typeface="Arial" panose="020B0604020202020204" pitchFamily="34" charset="0"/>
              </a:defRPr>
            </a:lvl1pPr>
          </a:lstStyle>
          <a:p>
            <a:pPr lvl="0"/>
            <a:r>
              <a:rPr lang="en-US" dirty="0"/>
              <a:t>Click to add name</a:t>
            </a:r>
          </a:p>
        </p:txBody>
      </p:sp>
      <p:sp>
        <p:nvSpPr>
          <p:cNvPr id="20" name="Text Placeholder 14">
            <a:extLst>
              <a:ext uri="{FF2B5EF4-FFF2-40B4-BE49-F238E27FC236}">
                <a16:creationId xmlns:a16="http://schemas.microsoft.com/office/drawing/2014/main" id="{83A9D178-AD0E-4E87-97B3-88B79A533B1B}"/>
              </a:ext>
            </a:extLst>
          </p:cNvPr>
          <p:cNvSpPr>
            <a:spLocks noGrp="1"/>
          </p:cNvSpPr>
          <p:nvPr>
            <p:ph type="body" sz="quarter" idx="13" hasCustomPrompt="1"/>
          </p:nvPr>
        </p:nvSpPr>
        <p:spPr>
          <a:xfrm>
            <a:off x="1462028" y="4704557"/>
            <a:ext cx="2431015" cy="1148945"/>
          </a:xfrm>
          <a:prstGeom prst="rect">
            <a:avLst/>
          </a:prstGeom>
        </p:spPr>
        <p:txBody>
          <a:bodyPr/>
          <a:lstStyle>
            <a:lvl1pPr marL="0" indent="0" algn="ctr">
              <a:lnSpc>
                <a:spcPct val="125000"/>
              </a:lnSpc>
              <a:spcBef>
                <a:spcPts val="0"/>
              </a:spcBef>
              <a:buNone/>
              <a:defRPr sz="1400" cap="none" spc="0" baseline="0">
                <a:solidFill>
                  <a:schemeClr val="bg1"/>
                </a:solidFill>
                <a:latin typeface="Arial" panose="020B0604020202020204" pitchFamily="34" charset="0"/>
                <a:cs typeface="Arial" panose="020B0604020202020204" pitchFamily="34" charset="0"/>
              </a:defRPr>
            </a:lvl1pPr>
          </a:lstStyle>
          <a:p>
            <a:pPr lvl="0"/>
            <a:r>
              <a:rPr lang="en-US" dirty="0"/>
              <a:t>Click to add text</a:t>
            </a:r>
          </a:p>
        </p:txBody>
      </p:sp>
      <p:sp>
        <p:nvSpPr>
          <p:cNvPr id="21" name="Text Placeholder 14">
            <a:extLst>
              <a:ext uri="{FF2B5EF4-FFF2-40B4-BE49-F238E27FC236}">
                <a16:creationId xmlns:a16="http://schemas.microsoft.com/office/drawing/2014/main" id="{BF8B39EE-8EB7-4880-A9FE-9F98D23984F3}"/>
              </a:ext>
            </a:extLst>
          </p:cNvPr>
          <p:cNvSpPr>
            <a:spLocks noGrp="1"/>
          </p:cNvSpPr>
          <p:nvPr>
            <p:ph type="body" sz="quarter" idx="29" hasCustomPrompt="1"/>
          </p:nvPr>
        </p:nvSpPr>
        <p:spPr>
          <a:xfrm>
            <a:off x="4691306" y="4704558"/>
            <a:ext cx="2431015" cy="1148945"/>
          </a:xfrm>
          <a:prstGeom prst="rect">
            <a:avLst/>
          </a:prstGeom>
        </p:spPr>
        <p:txBody>
          <a:bodyPr/>
          <a:lstStyle>
            <a:lvl1pPr marL="0" indent="0" algn="ctr">
              <a:lnSpc>
                <a:spcPct val="125000"/>
              </a:lnSpc>
              <a:spcBef>
                <a:spcPts val="0"/>
              </a:spcBef>
              <a:buNone/>
              <a:defRPr sz="1400" cap="none" spc="0" baseline="0">
                <a:solidFill>
                  <a:schemeClr val="bg1"/>
                </a:solidFill>
                <a:latin typeface="Arial" panose="020B0604020202020204" pitchFamily="34" charset="0"/>
                <a:cs typeface="Arial" panose="020B0604020202020204" pitchFamily="34" charset="0"/>
              </a:defRPr>
            </a:lvl1pPr>
          </a:lstStyle>
          <a:p>
            <a:pPr lvl="0"/>
            <a:r>
              <a:rPr lang="en-US" dirty="0"/>
              <a:t>Click to add text</a:t>
            </a:r>
          </a:p>
        </p:txBody>
      </p:sp>
      <p:sp>
        <p:nvSpPr>
          <p:cNvPr id="22" name="Text Placeholder 14">
            <a:extLst>
              <a:ext uri="{FF2B5EF4-FFF2-40B4-BE49-F238E27FC236}">
                <a16:creationId xmlns:a16="http://schemas.microsoft.com/office/drawing/2014/main" id="{C74686F1-FD3B-4529-9DBC-C6E34312C5CF}"/>
              </a:ext>
            </a:extLst>
          </p:cNvPr>
          <p:cNvSpPr>
            <a:spLocks noGrp="1"/>
          </p:cNvSpPr>
          <p:nvPr>
            <p:ph type="body" sz="quarter" idx="30" hasCustomPrompt="1"/>
          </p:nvPr>
        </p:nvSpPr>
        <p:spPr>
          <a:xfrm>
            <a:off x="7834982" y="4704557"/>
            <a:ext cx="2431015" cy="1148945"/>
          </a:xfrm>
          <a:prstGeom prst="rect">
            <a:avLst/>
          </a:prstGeom>
        </p:spPr>
        <p:txBody>
          <a:bodyPr/>
          <a:lstStyle>
            <a:lvl1pPr marL="0" indent="0" algn="ctr">
              <a:lnSpc>
                <a:spcPct val="125000"/>
              </a:lnSpc>
              <a:spcBef>
                <a:spcPts val="0"/>
              </a:spcBef>
              <a:buNone/>
              <a:defRPr sz="1400" cap="none" spc="0" baseline="0">
                <a:solidFill>
                  <a:schemeClr val="bg1"/>
                </a:solidFill>
                <a:latin typeface="Arial" panose="020B0604020202020204" pitchFamily="34" charset="0"/>
                <a:cs typeface="Arial" panose="020B0604020202020204" pitchFamily="34" charset="0"/>
              </a:defRPr>
            </a:lvl1pPr>
          </a:lstStyle>
          <a:p>
            <a:pPr lvl="0"/>
            <a:r>
              <a:rPr lang="en-US" dirty="0"/>
              <a:t>Click to add text</a:t>
            </a:r>
          </a:p>
        </p:txBody>
      </p:sp>
      <p:sp>
        <p:nvSpPr>
          <p:cNvPr id="13" name="Footer Placeholder 15">
            <a:extLst>
              <a:ext uri="{FF2B5EF4-FFF2-40B4-BE49-F238E27FC236}">
                <a16:creationId xmlns:a16="http://schemas.microsoft.com/office/drawing/2014/main" id="{4DB3D65D-335B-B242-88E5-59382B092717}"/>
              </a:ext>
            </a:extLst>
          </p:cNvPr>
          <p:cNvSpPr>
            <a:spLocks noGrp="1"/>
          </p:cNvSpPr>
          <p:nvPr>
            <p:ph type="ftr" sz="quarter" idx="3"/>
          </p:nvPr>
        </p:nvSpPr>
        <p:spPr>
          <a:xfrm>
            <a:off x="6096000" y="6284153"/>
            <a:ext cx="4469829" cy="365125"/>
          </a:xfrm>
          <a:prstGeom prst="rect">
            <a:avLst/>
          </a:prstGeom>
        </p:spPr>
        <p:txBody>
          <a:bodyPr anchor="ctr"/>
          <a:lstStyle>
            <a:lvl1pPr algn="r">
              <a:defRPr sz="1000" cap="all" spc="300" baseline="0">
                <a:solidFill>
                  <a:schemeClr val="bg1"/>
                </a:solidFill>
                <a:latin typeface="+mj-lt"/>
              </a:defRPr>
            </a:lvl1pPr>
          </a:lstStyle>
          <a:p>
            <a:r>
              <a:rPr lang="en-US" dirty="0">
                <a:latin typeface="Arial" panose="020B0604020202020204" pitchFamily="34" charset="0"/>
                <a:cs typeface="Arial" panose="020B0604020202020204" pitchFamily="34" charset="0"/>
              </a:rPr>
              <a:t>PRESENTATION</a:t>
            </a:r>
            <a:r>
              <a:rPr lang="en-US" dirty="0">
                <a:latin typeface="Arial" panose="020B0604020202020204" pitchFamily="34" charset="0"/>
              </a:rPr>
              <a:t> TITLE</a:t>
            </a:r>
          </a:p>
        </p:txBody>
      </p:sp>
      <p:pic>
        <p:nvPicPr>
          <p:cNvPr id="14" name="Picture 13" descr="Text&#10;&#10;Description automatically generated">
            <a:extLst>
              <a:ext uri="{FF2B5EF4-FFF2-40B4-BE49-F238E27FC236}">
                <a16:creationId xmlns:a16="http://schemas.microsoft.com/office/drawing/2014/main" id="{FA41980E-4BE9-1543-8B40-189231BE0260}"/>
              </a:ext>
            </a:extLst>
          </p:cNvPr>
          <p:cNvPicPr>
            <a:picLocks noChangeAspect="1"/>
          </p:cNvPicPr>
          <p:nvPr userDrawn="1"/>
        </p:nvPicPr>
        <p:blipFill>
          <a:blip r:embed="rId3"/>
          <a:stretch>
            <a:fillRect/>
          </a:stretch>
        </p:blipFill>
        <p:spPr>
          <a:xfrm>
            <a:off x="10700075" y="6264275"/>
            <a:ext cx="1207003" cy="402945"/>
          </a:xfrm>
          <a:prstGeom prst="rect">
            <a:avLst/>
          </a:prstGeom>
        </p:spPr>
      </p:pic>
    </p:spTree>
    <p:extLst>
      <p:ext uri="{BB962C8B-B14F-4D97-AF65-F5344CB8AC3E}">
        <p14:creationId xmlns:p14="http://schemas.microsoft.com/office/powerpoint/2010/main" val="85870678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rac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E2EB21-CF4E-4578-820A-EACF488B1712}"/>
              </a:ext>
            </a:extLst>
          </p:cNvPr>
          <p:cNvSpPr>
            <a:spLocks noGrp="1"/>
          </p:cNvSpPr>
          <p:nvPr>
            <p:ph type="title" hasCustomPrompt="1"/>
          </p:nvPr>
        </p:nvSpPr>
        <p:spPr>
          <a:xfrm>
            <a:off x="3356975" y="1144939"/>
            <a:ext cx="5473874" cy="687833"/>
          </a:xfrm>
          <a:prstGeom prst="rect">
            <a:avLst/>
          </a:prstGeom>
        </p:spPr>
        <p:txBody>
          <a:bodyPr anchor="b"/>
          <a:lstStyle>
            <a:lvl1pPr algn="ctr">
              <a:defRPr sz="3200" b="1" cap="none" spc="0" baseline="0">
                <a:solidFill>
                  <a:schemeClr val="bg1"/>
                </a:solidFill>
                <a:latin typeface="Arial" panose="020B0604020202020204" pitchFamily="34" charset="0"/>
                <a:cs typeface="Arial" panose="020B0604020202020204" pitchFamily="34" charset="0"/>
              </a:defRPr>
            </a:lvl1pPr>
          </a:lstStyle>
          <a:p>
            <a:r>
              <a:rPr lang="en-US" dirty="0"/>
              <a:t>Click To Add Title</a:t>
            </a:r>
          </a:p>
        </p:txBody>
      </p:sp>
      <p:sp>
        <p:nvSpPr>
          <p:cNvPr id="10" name="Text Placeholder 14">
            <a:extLst>
              <a:ext uri="{FF2B5EF4-FFF2-40B4-BE49-F238E27FC236}">
                <a16:creationId xmlns:a16="http://schemas.microsoft.com/office/drawing/2014/main" id="{7F450FCB-3FE4-489F-A4BA-4BF492C226C5}"/>
              </a:ext>
            </a:extLst>
          </p:cNvPr>
          <p:cNvSpPr>
            <a:spLocks noGrp="1"/>
          </p:cNvSpPr>
          <p:nvPr>
            <p:ph type="body" sz="quarter" idx="19" hasCustomPrompt="1"/>
          </p:nvPr>
        </p:nvSpPr>
        <p:spPr>
          <a:xfrm>
            <a:off x="3519730" y="1836492"/>
            <a:ext cx="5152539" cy="718457"/>
          </a:xfrm>
          <a:prstGeom prst="rect">
            <a:avLst/>
          </a:prstGeom>
        </p:spPr>
        <p:txBody>
          <a:bodyPr/>
          <a:lstStyle>
            <a:lvl1pPr marL="0" indent="0" algn="ctr">
              <a:buNone/>
              <a:defRPr sz="1800" cap="none" spc="200" baseline="0">
                <a:solidFill>
                  <a:schemeClr val="bg1"/>
                </a:solidFill>
                <a:latin typeface="Arial" panose="020B0604020202020204" pitchFamily="34" charset="0"/>
                <a:cs typeface="Arial" panose="020B0604020202020204" pitchFamily="34" charset="0"/>
              </a:defRPr>
            </a:lvl1pPr>
          </a:lstStyle>
          <a:p>
            <a:pPr lvl="0"/>
            <a:r>
              <a:rPr lang="en-US" dirty="0"/>
              <a:t>Add subtitle</a:t>
            </a:r>
          </a:p>
        </p:txBody>
      </p:sp>
      <p:sp>
        <p:nvSpPr>
          <p:cNvPr id="39" name="Text Placeholder 10">
            <a:extLst>
              <a:ext uri="{FF2B5EF4-FFF2-40B4-BE49-F238E27FC236}">
                <a16:creationId xmlns:a16="http://schemas.microsoft.com/office/drawing/2014/main" id="{EB6054A1-FB6D-4599-BAA9-5A51A0FA8C5C}"/>
              </a:ext>
            </a:extLst>
          </p:cNvPr>
          <p:cNvSpPr>
            <a:spLocks noGrp="1"/>
          </p:cNvSpPr>
          <p:nvPr>
            <p:ph type="body" sz="quarter" idx="24" hasCustomPrompt="1"/>
          </p:nvPr>
        </p:nvSpPr>
        <p:spPr>
          <a:xfrm>
            <a:off x="963991" y="2822318"/>
            <a:ext cx="3574251" cy="448769"/>
          </a:xfrm>
          <a:prstGeom prst="rect">
            <a:avLst/>
          </a:prstGeom>
        </p:spPr>
        <p:txBody>
          <a:bodyPr/>
          <a:lstStyle>
            <a:lvl1pPr marL="0" indent="0" algn="l">
              <a:buNone/>
              <a:defRPr sz="1600" cap="none" spc="200" baseline="0">
                <a:solidFill>
                  <a:schemeClr val="bg1"/>
                </a:solidFill>
                <a:latin typeface="Arial" panose="020B0604020202020204" pitchFamily="34" charset="0"/>
                <a:cs typeface="Arial" panose="020B0604020202020204" pitchFamily="34" charset="0"/>
              </a:defRPr>
            </a:lvl1pPr>
          </a:lstStyle>
          <a:p>
            <a:pPr lvl="0"/>
            <a:r>
              <a:rPr lang="en-US" dirty="0"/>
              <a:t>Click to add title</a:t>
            </a:r>
          </a:p>
        </p:txBody>
      </p:sp>
      <p:sp>
        <p:nvSpPr>
          <p:cNvPr id="4" name="Content Placeholder 3">
            <a:extLst>
              <a:ext uri="{FF2B5EF4-FFF2-40B4-BE49-F238E27FC236}">
                <a16:creationId xmlns:a16="http://schemas.microsoft.com/office/drawing/2014/main" id="{95054896-ABA6-49DF-9D5D-B2E6224DD442}"/>
              </a:ext>
            </a:extLst>
          </p:cNvPr>
          <p:cNvSpPr>
            <a:spLocks noGrp="1"/>
          </p:cNvSpPr>
          <p:nvPr>
            <p:ph sz="quarter" idx="32"/>
          </p:nvPr>
        </p:nvSpPr>
        <p:spPr>
          <a:xfrm>
            <a:off x="866775" y="3333750"/>
            <a:ext cx="4352925" cy="2636837"/>
          </a:xfrm>
          <a:prstGeom prst="rect">
            <a:avLst/>
          </a:prstGeom>
        </p:spPr>
        <p:txBody>
          <a:bodyPr/>
          <a:lstStyle>
            <a:lvl1pPr>
              <a:defRPr>
                <a:solidFill>
                  <a:schemeClr val="bg1"/>
                </a:solidFill>
                <a:latin typeface="Arial" panose="020B0604020202020204" pitchFamily="34" charset="0"/>
                <a:cs typeface="Arial" panose="020B0604020202020204" pitchFamily="34" charset="0"/>
              </a:defRPr>
            </a:lvl1pPr>
            <a:lvl2pPr>
              <a:defRPr>
                <a:solidFill>
                  <a:schemeClr val="bg1"/>
                </a:solidFill>
                <a:latin typeface="Arial" panose="020B0604020202020204" pitchFamily="34" charset="0"/>
                <a:cs typeface="Arial" panose="020B0604020202020204" pitchFamily="34" charset="0"/>
              </a:defRPr>
            </a:lvl2pPr>
            <a:lvl3pPr>
              <a:defRPr>
                <a:solidFill>
                  <a:schemeClr val="bg1"/>
                </a:solidFill>
                <a:latin typeface="Arial" panose="020B0604020202020204" pitchFamily="34" charset="0"/>
                <a:cs typeface="Arial" panose="020B0604020202020204" pitchFamily="34" charset="0"/>
              </a:defRPr>
            </a:lvl3pPr>
            <a:lvl4pPr>
              <a:defRPr>
                <a:solidFill>
                  <a:schemeClr val="bg1"/>
                </a:solidFill>
                <a:latin typeface="Arial" panose="020B0604020202020204" pitchFamily="34" charset="0"/>
                <a:cs typeface="Arial" panose="020B0604020202020204" pitchFamily="34" charset="0"/>
              </a:defRPr>
            </a:lvl4pPr>
            <a:lvl5pPr>
              <a:defRPr>
                <a:solidFill>
                  <a:schemeClr val="bg1"/>
                </a:solidFill>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0" name="Text Placeholder 10">
            <a:extLst>
              <a:ext uri="{FF2B5EF4-FFF2-40B4-BE49-F238E27FC236}">
                <a16:creationId xmlns:a16="http://schemas.microsoft.com/office/drawing/2014/main" id="{5E9FFDEA-766B-48BC-B5E5-F06563BF4DE9}"/>
              </a:ext>
            </a:extLst>
          </p:cNvPr>
          <p:cNvSpPr>
            <a:spLocks noGrp="1"/>
          </p:cNvSpPr>
          <p:nvPr>
            <p:ph type="body" sz="quarter" idx="25" hasCustomPrompt="1"/>
          </p:nvPr>
        </p:nvSpPr>
        <p:spPr>
          <a:xfrm>
            <a:off x="6479875" y="2829932"/>
            <a:ext cx="3574251" cy="448769"/>
          </a:xfrm>
          <a:prstGeom prst="rect">
            <a:avLst/>
          </a:prstGeom>
        </p:spPr>
        <p:txBody>
          <a:bodyPr/>
          <a:lstStyle>
            <a:lvl1pPr marL="0" indent="0" algn="l">
              <a:buNone/>
              <a:defRPr sz="1600" cap="none" spc="200" baseline="0">
                <a:solidFill>
                  <a:schemeClr val="bg1"/>
                </a:solidFill>
                <a:latin typeface="Arial" panose="020B0604020202020204" pitchFamily="34" charset="0"/>
                <a:cs typeface="Arial" panose="020B0604020202020204" pitchFamily="34" charset="0"/>
              </a:defRPr>
            </a:lvl1pPr>
          </a:lstStyle>
          <a:p>
            <a:pPr lvl="0"/>
            <a:r>
              <a:rPr lang="en-US" dirty="0"/>
              <a:t>Click to add title</a:t>
            </a:r>
          </a:p>
        </p:txBody>
      </p:sp>
      <p:sp>
        <p:nvSpPr>
          <p:cNvPr id="34" name="Content Placeholder 3">
            <a:extLst>
              <a:ext uri="{FF2B5EF4-FFF2-40B4-BE49-F238E27FC236}">
                <a16:creationId xmlns:a16="http://schemas.microsoft.com/office/drawing/2014/main" id="{C1979EE6-6944-48F0-87CE-65E90A3ACC71}"/>
              </a:ext>
            </a:extLst>
          </p:cNvPr>
          <p:cNvSpPr>
            <a:spLocks noGrp="1"/>
          </p:cNvSpPr>
          <p:nvPr>
            <p:ph sz="quarter" idx="33"/>
          </p:nvPr>
        </p:nvSpPr>
        <p:spPr>
          <a:xfrm>
            <a:off x="6433647" y="3333750"/>
            <a:ext cx="4352925" cy="2636837"/>
          </a:xfrm>
          <a:prstGeom prst="rect">
            <a:avLst/>
          </a:prstGeom>
        </p:spPr>
        <p:txBody>
          <a:bodyPr/>
          <a:lstStyle>
            <a:lvl1pPr>
              <a:defRPr>
                <a:solidFill>
                  <a:schemeClr val="bg1"/>
                </a:solidFill>
                <a:latin typeface="Arial" panose="020B0604020202020204" pitchFamily="34" charset="0"/>
                <a:cs typeface="Arial" panose="020B0604020202020204" pitchFamily="34" charset="0"/>
              </a:defRPr>
            </a:lvl1pPr>
            <a:lvl2pPr>
              <a:defRPr>
                <a:solidFill>
                  <a:schemeClr val="bg1"/>
                </a:solidFill>
                <a:latin typeface="Arial" panose="020B0604020202020204" pitchFamily="34" charset="0"/>
                <a:cs typeface="Arial" panose="020B0604020202020204" pitchFamily="34" charset="0"/>
              </a:defRPr>
            </a:lvl2pPr>
            <a:lvl3pPr>
              <a:defRPr>
                <a:solidFill>
                  <a:schemeClr val="bg1"/>
                </a:solidFill>
                <a:latin typeface="Arial" panose="020B0604020202020204" pitchFamily="34" charset="0"/>
                <a:cs typeface="Arial" panose="020B0604020202020204" pitchFamily="34" charset="0"/>
              </a:defRPr>
            </a:lvl3pPr>
            <a:lvl4pPr>
              <a:defRPr>
                <a:solidFill>
                  <a:schemeClr val="bg1"/>
                </a:solidFill>
                <a:latin typeface="Arial" panose="020B0604020202020204" pitchFamily="34" charset="0"/>
                <a:cs typeface="Arial" panose="020B0604020202020204" pitchFamily="34" charset="0"/>
              </a:defRPr>
            </a:lvl4pPr>
            <a:lvl5pPr>
              <a:defRPr>
                <a:solidFill>
                  <a:schemeClr val="bg1"/>
                </a:solidFill>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Footer Placeholder 15">
            <a:extLst>
              <a:ext uri="{FF2B5EF4-FFF2-40B4-BE49-F238E27FC236}">
                <a16:creationId xmlns:a16="http://schemas.microsoft.com/office/drawing/2014/main" id="{09965ACF-99A8-EF4D-B83E-793983A2C7F8}"/>
              </a:ext>
            </a:extLst>
          </p:cNvPr>
          <p:cNvSpPr>
            <a:spLocks noGrp="1"/>
          </p:cNvSpPr>
          <p:nvPr>
            <p:ph type="ftr" sz="quarter" idx="3"/>
          </p:nvPr>
        </p:nvSpPr>
        <p:spPr>
          <a:xfrm>
            <a:off x="6096000" y="6284153"/>
            <a:ext cx="4469829" cy="365125"/>
          </a:xfrm>
          <a:prstGeom prst="rect">
            <a:avLst/>
          </a:prstGeom>
        </p:spPr>
        <p:txBody>
          <a:bodyPr anchor="ctr"/>
          <a:lstStyle>
            <a:lvl1pPr algn="r">
              <a:defRPr sz="1000" cap="all" spc="300" baseline="0">
                <a:solidFill>
                  <a:schemeClr val="bg1"/>
                </a:solidFill>
                <a:latin typeface="+mj-lt"/>
              </a:defRPr>
            </a:lvl1pPr>
          </a:lstStyle>
          <a:p>
            <a:r>
              <a:rPr lang="en-US" dirty="0">
                <a:latin typeface="Arial" panose="020B0604020202020204" pitchFamily="34" charset="0"/>
                <a:cs typeface="Arial" panose="020B0604020202020204" pitchFamily="34" charset="0"/>
              </a:rPr>
              <a:t>PRESENTATION</a:t>
            </a:r>
            <a:r>
              <a:rPr lang="en-US" dirty="0">
                <a:latin typeface="Arial" panose="020B0604020202020204" pitchFamily="34" charset="0"/>
              </a:rPr>
              <a:t> TITLE</a:t>
            </a:r>
          </a:p>
        </p:txBody>
      </p:sp>
      <p:pic>
        <p:nvPicPr>
          <p:cNvPr id="13" name="Picture 12" descr="Text&#10;&#10;Description automatically generated">
            <a:extLst>
              <a:ext uri="{FF2B5EF4-FFF2-40B4-BE49-F238E27FC236}">
                <a16:creationId xmlns:a16="http://schemas.microsoft.com/office/drawing/2014/main" id="{AB9C58F4-C62D-0C49-B6C4-0D3E28A60216}"/>
              </a:ext>
            </a:extLst>
          </p:cNvPr>
          <p:cNvPicPr>
            <a:picLocks noChangeAspect="1"/>
          </p:cNvPicPr>
          <p:nvPr userDrawn="1"/>
        </p:nvPicPr>
        <p:blipFill>
          <a:blip r:embed="rId3"/>
          <a:stretch>
            <a:fillRect/>
          </a:stretch>
        </p:blipFill>
        <p:spPr>
          <a:xfrm>
            <a:off x="10700075" y="6264275"/>
            <a:ext cx="1207003" cy="402945"/>
          </a:xfrm>
          <a:prstGeom prst="rect">
            <a:avLst/>
          </a:prstGeom>
        </p:spPr>
      </p:pic>
    </p:spTree>
    <p:extLst>
      <p:ext uri="{BB962C8B-B14F-4D97-AF65-F5344CB8AC3E}">
        <p14:creationId xmlns:p14="http://schemas.microsoft.com/office/powerpoint/2010/main" val="242251422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Year Action Pla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100" name="Group 99">
            <a:extLst>
              <a:ext uri="{FF2B5EF4-FFF2-40B4-BE49-F238E27FC236}">
                <a16:creationId xmlns:a16="http://schemas.microsoft.com/office/drawing/2014/main" id="{79CFC79B-A403-4086-AB1A-E4F1F5AC31F2}"/>
              </a:ext>
              <a:ext uri="{C183D7F6-B498-43B3-948B-1728B52AA6E4}">
                <adec:decorative xmlns:adec="http://schemas.microsoft.com/office/drawing/2017/decorative" val="1"/>
              </a:ext>
            </a:extLst>
          </p:cNvPr>
          <p:cNvGrpSpPr/>
          <p:nvPr userDrawn="1"/>
        </p:nvGrpSpPr>
        <p:grpSpPr>
          <a:xfrm>
            <a:off x="2010137" y="2689356"/>
            <a:ext cx="8510121" cy="0"/>
            <a:chOff x="1504814" y="2488864"/>
            <a:chExt cx="8510121" cy="0"/>
          </a:xfrm>
        </p:grpSpPr>
        <p:cxnSp>
          <p:nvCxnSpPr>
            <p:cNvPr id="79" name="Straight Connector 78">
              <a:extLst>
                <a:ext uri="{FF2B5EF4-FFF2-40B4-BE49-F238E27FC236}">
                  <a16:creationId xmlns:a16="http://schemas.microsoft.com/office/drawing/2014/main" id="{3993C126-30E8-42C9-97ED-B7968CE61D87}"/>
                </a:ext>
              </a:extLst>
            </p:cNvPr>
            <p:cNvCxnSpPr>
              <a:cxnSpLocks/>
            </p:cNvCxnSpPr>
            <p:nvPr userDrawn="1"/>
          </p:nvCxnSpPr>
          <p:spPr>
            <a:xfrm>
              <a:off x="1504814"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710C08B4-5A67-4383-9733-CF6DCA952D8F}"/>
                </a:ext>
              </a:extLst>
            </p:cNvPr>
            <p:cNvCxnSpPr>
              <a:cxnSpLocks/>
            </p:cNvCxnSpPr>
            <p:nvPr userDrawn="1"/>
          </p:nvCxnSpPr>
          <p:spPr>
            <a:xfrm>
              <a:off x="2301137"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9736A6D3-72B8-4ADD-83D7-F905F1EB82FE}"/>
                </a:ext>
              </a:extLst>
            </p:cNvPr>
            <p:cNvCxnSpPr>
              <a:cxnSpLocks/>
            </p:cNvCxnSpPr>
            <p:nvPr userDrawn="1"/>
          </p:nvCxnSpPr>
          <p:spPr>
            <a:xfrm>
              <a:off x="3083776"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7C048AE4-D798-4F1B-874C-F9044ECC8603}"/>
                </a:ext>
              </a:extLst>
            </p:cNvPr>
            <p:cNvCxnSpPr>
              <a:cxnSpLocks/>
            </p:cNvCxnSpPr>
            <p:nvPr userDrawn="1"/>
          </p:nvCxnSpPr>
          <p:spPr>
            <a:xfrm>
              <a:off x="3880099"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224A7533-05E8-464C-81E3-83136E632AF6}"/>
                </a:ext>
              </a:extLst>
            </p:cNvPr>
            <p:cNvCxnSpPr>
              <a:cxnSpLocks/>
            </p:cNvCxnSpPr>
            <p:nvPr userDrawn="1"/>
          </p:nvCxnSpPr>
          <p:spPr>
            <a:xfrm>
              <a:off x="4655896"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714E820A-336F-43A8-AB0D-875A28FB90F6}"/>
                </a:ext>
              </a:extLst>
            </p:cNvPr>
            <p:cNvCxnSpPr>
              <a:cxnSpLocks/>
            </p:cNvCxnSpPr>
            <p:nvPr userDrawn="1"/>
          </p:nvCxnSpPr>
          <p:spPr>
            <a:xfrm>
              <a:off x="5452219"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6D557188-FB50-4CF1-85AD-28747D97DC45}"/>
                </a:ext>
              </a:extLst>
            </p:cNvPr>
            <p:cNvCxnSpPr>
              <a:cxnSpLocks/>
            </p:cNvCxnSpPr>
            <p:nvPr userDrawn="1"/>
          </p:nvCxnSpPr>
          <p:spPr>
            <a:xfrm>
              <a:off x="6234858"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1AF23435-A9FF-4958-AAD2-BC57F32090C1}"/>
                </a:ext>
              </a:extLst>
            </p:cNvPr>
            <p:cNvCxnSpPr>
              <a:cxnSpLocks/>
            </p:cNvCxnSpPr>
            <p:nvPr userDrawn="1"/>
          </p:nvCxnSpPr>
          <p:spPr>
            <a:xfrm>
              <a:off x="7031181"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3B538E04-AA2E-459F-8D6B-7272BF9117A5}"/>
                </a:ext>
              </a:extLst>
            </p:cNvPr>
            <p:cNvCxnSpPr>
              <a:cxnSpLocks/>
            </p:cNvCxnSpPr>
            <p:nvPr userDrawn="1"/>
          </p:nvCxnSpPr>
          <p:spPr>
            <a:xfrm>
              <a:off x="7813820"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379A5921-876C-47AA-BF02-FADD423D79B7}"/>
                </a:ext>
              </a:extLst>
            </p:cNvPr>
            <p:cNvCxnSpPr>
              <a:cxnSpLocks/>
            </p:cNvCxnSpPr>
            <p:nvPr userDrawn="1"/>
          </p:nvCxnSpPr>
          <p:spPr>
            <a:xfrm>
              <a:off x="8610143"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9B30A0A8-B885-4ACC-A172-7A4408F0C0BC}"/>
                </a:ext>
              </a:extLst>
            </p:cNvPr>
            <p:cNvCxnSpPr>
              <a:cxnSpLocks/>
            </p:cNvCxnSpPr>
            <p:nvPr userDrawn="1"/>
          </p:nvCxnSpPr>
          <p:spPr>
            <a:xfrm>
              <a:off x="9399625"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F3B7C7B2-16AE-4434-A8AD-0977BCB9459A}"/>
              </a:ext>
            </a:extLst>
          </p:cNvPr>
          <p:cNvSpPr>
            <a:spLocks noGrp="1"/>
          </p:cNvSpPr>
          <p:nvPr>
            <p:ph type="title" hasCustomPrompt="1"/>
          </p:nvPr>
        </p:nvSpPr>
        <p:spPr>
          <a:xfrm>
            <a:off x="681698" y="512299"/>
            <a:ext cx="10515600" cy="727388"/>
          </a:xfrm>
          <a:prstGeom prst="rect">
            <a:avLst/>
          </a:prstGeom>
        </p:spPr>
        <p:txBody>
          <a:bodyPr/>
          <a:lstStyle>
            <a:lvl1pPr>
              <a:defRPr sz="3200" b="1" cap="none" spc="0" baseline="0">
                <a:solidFill>
                  <a:schemeClr val="bg1"/>
                </a:solidFill>
                <a:latin typeface="Arial" panose="020B0604020202020204" pitchFamily="34" charset="0"/>
                <a:cs typeface="Arial" panose="020B0604020202020204" pitchFamily="34" charset="0"/>
              </a:defRPr>
            </a:lvl1pPr>
          </a:lstStyle>
          <a:p>
            <a:r>
              <a:rPr lang="en-US" dirty="0"/>
              <a:t>Click To Add Title</a:t>
            </a:r>
          </a:p>
        </p:txBody>
      </p:sp>
      <p:sp>
        <p:nvSpPr>
          <p:cNvPr id="121" name="Text Placeholder 14">
            <a:extLst>
              <a:ext uri="{FF2B5EF4-FFF2-40B4-BE49-F238E27FC236}">
                <a16:creationId xmlns:a16="http://schemas.microsoft.com/office/drawing/2014/main" id="{53B0593C-E961-4FCF-8FFD-E10C0FD17BBF}"/>
              </a:ext>
            </a:extLst>
          </p:cNvPr>
          <p:cNvSpPr>
            <a:spLocks noGrp="1"/>
          </p:cNvSpPr>
          <p:nvPr>
            <p:ph type="body" sz="quarter" idx="43" hasCustomPrompt="1"/>
          </p:nvPr>
        </p:nvSpPr>
        <p:spPr>
          <a:xfrm>
            <a:off x="1992423" y="1780403"/>
            <a:ext cx="1440088" cy="586248"/>
          </a:xfrm>
          <a:prstGeom prst="rect">
            <a:avLst/>
          </a:prstGeom>
        </p:spPr>
        <p:txBody>
          <a:bodyPr anchor="ctr"/>
          <a:lstStyle>
            <a:lvl1pPr marL="0" indent="0" algn="ctr">
              <a:lnSpc>
                <a:spcPct val="100000"/>
              </a:lnSpc>
              <a:spcBef>
                <a:spcPts val="0"/>
              </a:spcBef>
              <a:buNone/>
              <a:defRPr sz="1400" cap="none" spc="0" baseline="0">
                <a:solidFill>
                  <a:schemeClr val="bg1"/>
                </a:solidFill>
                <a:latin typeface="Arial" panose="020B0604020202020204" pitchFamily="34" charset="0"/>
                <a:cs typeface="Arial" panose="020B0604020202020204" pitchFamily="34" charset="0"/>
              </a:defRPr>
            </a:lvl1pPr>
          </a:lstStyle>
          <a:p>
            <a:pPr lvl="0"/>
            <a:r>
              <a:rPr lang="en-US" dirty="0"/>
              <a:t>Click to add text</a:t>
            </a:r>
          </a:p>
        </p:txBody>
      </p:sp>
      <p:sp>
        <p:nvSpPr>
          <p:cNvPr id="122" name="Text Placeholder 14">
            <a:extLst>
              <a:ext uri="{FF2B5EF4-FFF2-40B4-BE49-F238E27FC236}">
                <a16:creationId xmlns:a16="http://schemas.microsoft.com/office/drawing/2014/main" id="{82A98F85-0B8A-4F76-813C-C9E7A0AD8804}"/>
              </a:ext>
            </a:extLst>
          </p:cNvPr>
          <p:cNvSpPr>
            <a:spLocks noGrp="1"/>
          </p:cNvSpPr>
          <p:nvPr>
            <p:ph type="body" sz="quarter" idx="44" hasCustomPrompt="1"/>
          </p:nvPr>
        </p:nvSpPr>
        <p:spPr>
          <a:xfrm>
            <a:off x="4360668" y="1780403"/>
            <a:ext cx="1440088" cy="586248"/>
          </a:xfrm>
          <a:prstGeom prst="rect">
            <a:avLst/>
          </a:prstGeom>
        </p:spPr>
        <p:txBody>
          <a:bodyPr anchor="ctr"/>
          <a:lstStyle>
            <a:lvl1pPr marL="0" indent="0" algn="ctr">
              <a:lnSpc>
                <a:spcPct val="100000"/>
              </a:lnSpc>
              <a:spcBef>
                <a:spcPts val="0"/>
              </a:spcBef>
              <a:buNone/>
              <a:defRPr sz="1400" cap="none" spc="0" baseline="0">
                <a:solidFill>
                  <a:schemeClr val="bg1"/>
                </a:solidFill>
                <a:latin typeface="Arial" panose="020B0604020202020204" pitchFamily="34" charset="0"/>
                <a:cs typeface="Arial" panose="020B0604020202020204" pitchFamily="34" charset="0"/>
              </a:defRPr>
            </a:lvl1pPr>
          </a:lstStyle>
          <a:p>
            <a:pPr lvl="0"/>
            <a:r>
              <a:rPr lang="en-US" dirty="0"/>
              <a:t>Click to add text</a:t>
            </a:r>
          </a:p>
        </p:txBody>
      </p:sp>
      <p:sp>
        <p:nvSpPr>
          <p:cNvPr id="123" name="Text Placeholder 14">
            <a:extLst>
              <a:ext uri="{FF2B5EF4-FFF2-40B4-BE49-F238E27FC236}">
                <a16:creationId xmlns:a16="http://schemas.microsoft.com/office/drawing/2014/main" id="{0E645547-1191-4919-804B-D1DC905F3680}"/>
              </a:ext>
            </a:extLst>
          </p:cNvPr>
          <p:cNvSpPr>
            <a:spLocks noGrp="1"/>
          </p:cNvSpPr>
          <p:nvPr>
            <p:ph type="body" sz="quarter" idx="45" hasCustomPrompt="1"/>
          </p:nvPr>
        </p:nvSpPr>
        <p:spPr>
          <a:xfrm>
            <a:off x="8307743" y="1780403"/>
            <a:ext cx="1440088" cy="586248"/>
          </a:xfrm>
          <a:prstGeom prst="rect">
            <a:avLst/>
          </a:prstGeom>
        </p:spPr>
        <p:txBody>
          <a:bodyPr anchor="ctr"/>
          <a:lstStyle>
            <a:lvl1pPr marL="0" indent="0" algn="ctr">
              <a:lnSpc>
                <a:spcPct val="100000"/>
              </a:lnSpc>
              <a:spcBef>
                <a:spcPts val="0"/>
              </a:spcBef>
              <a:buNone/>
              <a:defRPr sz="1400" cap="none" spc="0" baseline="0">
                <a:solidFill>
                  <a:schemeClr val="bg1"/>
                </a:solidFill>
                <a:latin typeface="Arial" panose="020B0604020202020204" pitchFamily="34" charset="0"/>
                <a:cs typeface="Arial" panose="020B0604020202020204" pitchFamily="34" charset="0"/>
              </a:defRPr>
            </a:lvl1pPr>
          </a:lstStyle>
          <a:p>
            <a:pPr lvl="0"/>
            <a:r>
              <a:rPr lang="en-US" dirty="0"/>
              <a:t>Click to add text</a:t>
            </a:r>
          </a:p>
        </p:txBody>
      </p:sp>
      <p:sp>
        <p:nvSpPr>
          <p:cNvPr id="113" name="Text Placeholder 14">
            <a:extLst>
              <a:ext uri="{FF2B5EF4-FFF2-40B4-BE49-F238E27FC236}">
                <a16:creationId xmlns:a16="http://schemas.microsoft.com/office/drawing/2014/main" id="{70437561-3145-4AA5-B5BF-FC2748828C08}"/>
              </a:ext>
            </a:extLst>
          </p:cNvPr>
          <p:cNvSpPr>
            <a:spLocks noGrp="1"/>
          </p:cNvSpPr>
          <p:nvPr>
            <p:ph type="body" sz="quarter" idx="41" hasCustomPrompt="1"/>
          </p:nvPr>
        </p:nvSpPr>
        <p:spPr>
          <a:xfrm>
            <a:off x="505322" y="2436036"/>
            <a:ext cx="1194201" cy="501726"/>
          </a:xfrm>
          <a:prstGeom prst="rect">
            <a:avLst/>
          </a:prstGeom>
        </p:spPr>
        <p:txBody>
          <a:bodyPr anchor="ctr"/>
          <a:lstStyle>
            <a:lvl1pPr marL="0" indent="0" algn="ctr">
              <a:buNone/>
              <a:defRPr sz="1800" cap="none" spc="200" baseline="0">
                <a:solidFill>
                  <a:schemeClr val="accent6"/>
                </a:solidFill>
                <a:latin typeface="Arial" panose="020B0604020202020204" pitchFamily="34" charset="0"/>
                <a:cs typeface="Arial" panose="020B0604020202020204" pitchFamily="34" charset="0"/>
              </a:defRPr>
            </a:lvl1pPr>
          </a:lstStyle>
          <a:p>
            <a:pPr lvl="0"/>
            <a:r>
              <a:rPr lang="en-US" dirty="0"/>
              <a:t>Add year</a:t>
            </a:r>
          </a:p>
        </p:txBody>
      </p:sp>
      <p:sp>
        <p:nvSpPr>
          <p:cNvPr id="42" name="Text Placeholder 14">
            <a:extLst>
              <a:ext uri="{FF2B5EF4-FFF2-40B4-BE49-F238E27FC236}">
                <a16:creationId xmlns:a16="http://schemas.microsoft.com/office/drawing/2014/main" id="{25924F20-2A98-40F8-8A1C-BF4BCDC2E915}"/>
              </a:ext>
            </a:extLst>
          </p:cNvPr>
          <p:cNvSpPr>
            <a:spLocks noGrp="1"/>
          </p:cNvSpPr>
          <p:nvPr>
            <p:ph type="body" sz="quarter" idx="17" hasCustomPrompt="1"/>
          </p:nvPr>
        </p:nvSpPr>
        <p:spPr>
          <a:xfrm>
            <a:off x="167540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Arial" panose="020B0604020202020204" pitchFamily="34" charset="0"/>
                <a:cs typeface="Arial" panose="020B0604020202020204" pitchFamily="34" charset="0"/>
              </a:defRPr>
            </a:lvl1pPr>
          </a:lstStyle>
          <a:p>
            <a:pPr lvl="0"/>
            <a:r>
              <a:rPr lang="en-US" dirty="0"/>
              <a:t>Click to add text</a:t>
            </a:r>
          </a:p>
        </p:txBody>
      </p:sp>
      <p:sp>
        <p:nvSpPr>
          <p:cNvPr id="43" name="Text Placeholder 14">
            <a:extLst>
              <a:ext uri="{FF2B5EF4-FFF2-40B4-BE49-F238E27FC236}">
                <a16:creationId xmlns:a16="http://schemas.microsoft.com/office/drawing/2014/main" id="{DFA884F6-1E9E-4CB8-B4C3-3699E85DC2F4}"/>
              </a:ext>
            </a:extLst>
          </p:cNvPr>
          <p:cNvSpPr>
            <a:spLocks noGrp="1"/>
          </p:cNvSpPr>
          <p:nvPr>
            <p:ph type="body" sz="quarter" idx="18" hasCustomPrompt="1"/>
          </p:nvPr>
        </p:nvSpPr>
        <p:spPr>
          <a:xfrm>
            <a:off x="2464817"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Arial" panose="020B0604020202020204" pitchFamily="34" charset="0"/>
                <a:cs typeface="Arial" panose="020B0604020202020204" pitchFamily="34" charset="0"/>
              </a:defRPr>
            </a:lvl1pPr>
          </a:lstStyle>
          <a:p>
            <a:pPr lvl="0"/>
            <a:r>
              <a:rPr lang="en-US" dirty="0"/>
              <a:t>Click to add text</a:t>
            </a:r>
          </a:p>
        </p:txBody>
      </p:sp>
      <p:sp>
        <p:nvSpPr>
          <p:cNvPr id="44" name="Text Placeholder 14">
            <a:extLst>
              <a:ext uri="{FF2B5EF4-FFF2-40B4-BE49-F238E27FC236}">
                <a16:creationId xmlns:a16="http://schemas.microsoft.com/office/drawing/2014/main" id="{7C52539B-C569-4941-87E7-C3EFCFA1B401}"/>
              </a:ext>
            </a:extLst>
          </p:cNvPr>
          <p:cNvSpPr>
            <a:spLocks noGrp="1"/>
          </p:cNvSpPr>
          <p:nvPr>
            <p:ph type="body" sz="quarter" idx="19" hasCustomPrompt="1"/>
          </p:nvPr>
        </p:nvSpPr>
        <p:spPr>
          <a:xfrm>
            <a:off x="325423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Arial" panose="020B0604020202020204" pitchFamily="34" charset="0"/>
                <a:cs typeface="Arial" panose="020B0604020202020204" pitchFamily="34" charset="0"/>
              </a:defRPr>
            </a:lvl1pPr>
          </a:lstStyle>
          <a:p>
            <a:pPr lvl="0"/>
            <a:r>
              <a:rPr lang="en-US" dirty="0"/>
              <a:t>Click to add text</a:t>
            </a:r>
          </a:p>
        </p:txBody>
      </p:sp>
      <p:sp>
        <p:nvSpPr>
          <p:cNvPr id="45" name="Text Placeholder 14">
            <a:extLst>
              <a:ext uri="{FF2B5EF4-FFF2-40B4-BE49-F238E27FC236}">
                <a16:creationId xmlns:a16="http://schemas.microsoft.com/office/drawing/2014/main" id="{9B18D372-BEFC-4475-B0A5-A798E6CFD62B}"/>
              </a:ext>
            </a:extLst>
          </p:cNvPr>
          <p:cNvSpPr>
            <a:spLocks noGrp="1"/>
          </p:cNvSpPr>
          <p:nvPr>
            <p:ph type="body" sz="quarter" idx="20" hasCustomPrompt="1"/>
          </p:nvPr>
        </p:nvSpPr>
        <p:spPr>
          <a:xfrm>
            <a:off x="4043647"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Arial" panose="020B0604020202020204" pitchFamily="34" charset="0"/>
                <a:cs typeface="Arial" panose="020B0604020202020204" pitchFamily="34" charset="0"/>
              </a:defRPr>
            </a:lvl1pPr>
          </a:lstStyle>
          <a:p>
            <a:pPr lvl="0"/>
            <a:r>
              <a:rPr lang="en-US" dirty="0"/>
              <a:t>Click to add text</a:t>
            </a:r>
          </a:p>
        </p:txBody>
      </p:sp>
      <p:sp>
        <p:nvSpPr>
          <p:cNvPr id="46" name="Text Placeholder 14">
            <a:extLst>
              <a:ext uri="{FF2B5EF4-FFF2-40B4-BE49-F238E27FC236}">
                <a16:creationId xmlns:a16="http://schemas.microsoft.com/office/drawing/2014/main" id="{19FE16DC-63F2-4A3D-A743-C8480AE391F6}"/>
              </a:ext>
            </a:extLst>
          </p:cNvPr>
          <p:cNvSpPr>
            <a:spLocks noGrp="1"/>
          </p:cNvSpPr>
          <p:nvPr>
            <p:ph type="body" sz="quarter" idx="21" hasCustomPrompt="1"/>
          </p:nvPr>
        </p:nvSpPr>
        <p:spPr>
          <a:xfrm>
            <a:off x="483306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Arial" panose="020B0604020202020204" pitchFamily="34" charset="0"/>
                <a:cs typeface="Arial" panose="020B0604020202020204" pitchFamily="34" charset="0"/>
              </a:defRPr>
            </a:lvl1pPr>
          </a:lstStyle>
          <a:p>
            <a:pPr lvl="0"/>
            <a:r>
              <a:rPr lang="en-US" dirty="0"/>
              <a:t>Click to add text</a:t>
            </a:r>
          </a:p>
        </p:txBody>
      </p:sp>
      <p:sp>
        <p:nvSpPr>
          <p:cNvPr id="47" name="Text Placeholder 14">
            <a:extLst>
              <a:ext uri="{FF2B5EF4-FFF2-40B4-BE49-F238E27FC236}">
                <a16:creationId xmlns:a16="http://schemas.microsoft.com/office/drawing/2014/main" id="{23422F26-58EB-43A7-A33C-2ADBC2320CFB}"/>
              </a:ext>
            </a:extLst>
          </p:cNvPr>
          <p:cNvSpPr>
            <a:spLocks noGrp="1"/>
          </p:cNvSpPr>
          <p:nvPr>
            <p:ph type="body" sz="quarter" idx="22" hasCustomPrompt="1"/>
          </p:nvPr>
        </p:nvSpPr>
        <p:spPr>
          <a:xfrm>
            <a:off x="5622477"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Arial" panose="020B0604020202020204" pitchFamily="34" charset="0"/>
                <a:cs typeface="Arial" panose="020B0604020202020204" pitchFamily="34" charset="0"/>
              </a:defRPr>
            </a:lvl1pPr>
          </a:lstStyle>
          <a:p>
            <a:pPr lvl="0"/>
            <a:r>
              <a:rPr lang="en-US" dirty="0"/>
              <a:t>Click to add text</a:t>
            </a:r>
          </a:p>
        </p:txBody>
      </p:sp>
      <p:sp>
        <p:nvSpPr>
          <p:cNvPr id="48" name="Text Placeholder 14">
            <a:extLst>
              <a:ext uri="{FF2B5EF4-FFF2-40B4-BE49-F238E27FC236}">
                <a16:creationId xmlns:a16="http://schemas.microsoft.com/office/drawing/2014/main" id="{D9B50A50-093B-4DCA-929F-AF8AB169A473}"/>
              </a:ext>
            </a:extLst>
          </p:cNvPr>
          <p:cNvSpPr>
            <a:spLocks noGrp="1"/>
          </p:cNvSpPr>
          <p:nvPr>
            <p:ph type="body" sz="quarter" idx="23" hasCustomPrompt="1"/>
          </p:nvPr>
        </p:nvSpPr>
        <p:spPr>
          <a:xfrm>
            <a:off x="641189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Arial" panose="020B0604020202020204" pitchFamily="34" charset="0"/>
                <a:cs typeface="Arial" panose="020B0604020202020204" pitchFamily="34" charset="0"/>
              </a:defRPr>
            </a:lvl1pPr>
          </a:lstStyle>
          <a:p>
            <a:pPr lvl="0"/>
            <a:r>
              <a:rPr lang="en-US" dirty="0"/>
              <a:t>Click to add text</a:t>
            </a:r>
          </a:p>
        </p:txBody>
      </p:sp>
      <p:sp>
        <p:nvSpPr>
          <p:cNvPr id="49" name="Text Placeholder 14">
            <a:extLst>
              <a:ext uri="{FF2B5EF4-FFF2-40B4-BE49-F238E27FC236}">
                <a16:creationId xmlns:a16="http://schemas.microsoft.com/office/drawing/2014/main" id="{A60753DF-99A3-4BAF-AA47-4AD0BEAEAEDD}"/>
              </a:ext>
            </a:extLst>
          </p:cNvPr>
          <p:cNvSpPr>
            <a:spLocks noGrp="1"/>
          </p:cNvSpPr>
          <p:nvPr>
            <p:ph type="body" sz="quarter" idx="24" hasCustomPrompt="1"/>
          </p:nvPr>
        </p:nvSpPr>
        <p:spPr>
          <a:xfrm>
            <a:off x="7201307"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Arial" panose="020B0604020202020204" pitchFamily="34" charset="0"/>
                <a:cs typeface="Arial" panose="020B0604020202020204" pitchFamily="34" charset="0"/>
              </a:defRPr>
            </a:lvl1pPr>
          </a:lstStyle>
          <a:p>
            <a:pPr lvl="0"/>
            <a:r>
              <a:rPr lang="en-US" dirty="0"/>
              <a:t>Click to add text</a:t>
            </a:r>
          </a:p>
        </p:txBody>
      </p:sp>
      <p:sp>
        <p:nvSpPr>
          <p:cNvPr id="50" name="Text Placeholder 14">
            <a:extLst>
              <a:ext uri="{FF2B5EF4-FFF2-40B4-BE49-F238E27FC236}">
                <a16:creationId xmlns:a16="http://schemas.microsoft.com/office/drawing/2014/main" id="{470DC77E-070B-46BC-B95C-A323D9EEC9D5}"/>
              </a:ext>
            </a:extLst>
          </p:cNvPr>
          <p:cNvSpPr>
            <a:spLocks noGrp="1"/>
          </p:cNvSpPr>
          <p:nvPr>
            <p:ph type="body" sz="quarter" idx="25" hasCustomPrompt="1"/>
          </p:nvPr>
        </p:nvSpPr>
        <p:spPr>
          <a:xfrm>
            <a:off x="799072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Arial" panose="020B0604020202020204" pitchFamily="34" charset="0"/>
                <a:cs typeface="Arial" panose="020B0604020202020204" pitchFamily="34" charset="0"/>
              </a:defRPr>
            </a:lvl1pPr>
          </a:lstStyle>
          <a:p>
            <a:pPr lvl="0"/>
            <a:r>
              <a:rPr lang="en-US" dirty="0"/>
              <a:t>Click to add text</a:t>
            </a:r>
          </a:p>
        </p:txBody>
      </p:sp>
      <p:sp>
        <p:nvSpPr>
          <p:cNvPr id="51" name="Text Placeholder 14">
            <a:extLst>
              <a:ext uri="{FF2B5EF4-FFF2-40B4-BE49-F238E27FC236}">
                <a16:creationId xmlns:a16="http://schemas.microsoft.com/office/drawing/2014/main" id="{E7D1C36D-258C-4B31-95BB-6C0127AEEACB}"/>
              </a:ext>
            </a:extLst>
          </p:cNvPr>
          <p:cNvSpPr>
            <a:spLocks noGrp="1"/>
          </p:cNvSpPr>
          <p:nvPr>
            <p:ph type="body" sz="quarter" idx="26" hasCustomPrompt="1"/>
          </p:nvPr>
        </p:nvSpPr>
        <p:spPr>
          <a:xfrm>
            <a:off x="8780137"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Arial" panose="020B0604020202020204" pitchFamily="34" charset="0"/>
                <a:cs typeface="Arial" panose="020B0604020202020204" pitchFamily="34" charset="0"/>
              </a:defRPr>
            </a:lvl1pPr>
          </a:lstStyle>
          <a:p>
            <a:pPr lvl="0"/>
            <a:r>
              <a:rPr lang="en-US" dirty="0"/>
              <a:t>Click to add text</a:t>
            </a:r>
          </a:p>
        </p:txBody>
      </p:sp>
      <p:sp>
        <p:nvSpPr>
          <p:cNvPr id="52" name="Text Placeholder 14">
            <a:extLst>
              <a:ext uri="{FF2B5EF4-FFF2-40B4-BE49-F238E27FC236}">
                <a16:creationId xmlns:a16="http://schemas.microsoft.com/office/drawing/2014/main" id="{214A7064-793B-4F30-9A33-42069EF60489}"/>
              </a:ext>
            </a:extLst>
          </p:cNvPr>
          <p:cNvSpPr>
            <a:spLocks noGrp="1"/>
          </p:cNvSpPr>
          <p:nvPr>
            <p:ph type="body" sz="quarter" idx="27" hasCustomPrompt="1"/>
          </p:nvPr>
        </p:nvSpPr>
        <p:spPr>
          <a:xfrm>
            <a:off x="956955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Arial" panose="020B0604020202020204" pitchFamily="34" charset="0"/>
                <a:cs typeface="Arial" panose="020B0604020202020204" pitchFamily="34" charset="0"/>
              </a:defRPr>
            </a:lvl1pPr>
          </a:lstStyle>
          <a:p>
            <a:pPr lvl="0"/>
            <a:r>
              <a:rPr lang="en-US" dirty="0"/>
              <a:t>Click to add text</a:t>
            </a:r>
          </a:p>
        </p:txBody>
      </p:sp>
      <p:sp>
        <p:nvSpPr>
          <p:cNvPr id="53" name="Text Placeholder 14">
            <a:extLst>
              <a:ext uri="{FF2B5EF4-FFF2-40B4-BE49-F238E27FC236}">
                <a16:creationId xmlns:a16="http://schemas.microsoft.com/office/drawing/2014/main" id="{5868F5A5-3ED0-4C78-A557-F4B94B123D9B}"/>
              </a:ext>
            </a:extLst>
          </p:cNvPr>
          <p:cNvSpPr>
            <a:spLocks noGrp="1"/>
          </p:cNvSpPr>
          <p:nvPr>
            <p:ph type="body" sz="quarter" idx="28" hasCustomPrompt="1"/>
          </p:nvPr>
        </p:nvSpPr>
        <p:spPr>
          <a:xfrm>
            <a:off x="10358963"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Arial" panose="020B0604020202020204" pitchFamily="34" charset="0"/>
                <a:cs typeface="Arial" panose="020B0604020202020204" pitchFamily="34" charset="0"/>
              </a:defRPr>
            </a:lvl1pPr>
          </a:lstStyle>
          <a:p>
            <a:pPr lvl="0"/>
            <a:r>
              <a:rPr lang="en-US" dirty="0"/>
              <a:t>Click to add text</a:t>
            </a:r>
          </a:p>
        </p:txBody>
      </p:sp>
    </p:spTree>
    <p:extLst>
      <p:ext uri="{BB962C8B-B14F-4D97-AF65-F5344CB8AC3E}">
        <p14:creationId xmlns:p14="http://schemas.microsoft.com/office/powerpoint/2010/main" val="169154813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Footer Placeholder 15">
            <a:extLst>
              <a:ext uri="{FF2B5EF4-FFF2-40B4-BE49-F238E27FC236}">
                <a16:creationId xmlns:a16="http://schemas.microsoft.com/office/drawing/2014/main" id="{83911FD6-0752-9A4E-ADDF-3B01B8B118EA}"/>
              </a:ext>
            </a:extLst>
          </p:cNvPr>
          <p:cNvSpPr>
            <a:spLocks noGrp="1"/>
          </p:cNvSpPr>
          <p:nvPr>
            <p:ph type="ftr" sz="quarter" idx="3"/>
          </p:nvPr>
        </p:nvSpPr>
        <p:spPr>
          <a:xfrm>
            <a:off x="6096000" y="6284153"/>
            <a:ext cx="4469829" cy="365125"/>
          </a:xfrm>
          <a:prstGeom prst="rect">
            <a:avLst/>
          </a:prstGeom>
        </p:spPr>
        <p:txBody>
          <a:bodyPr anchor="ctr"/>
          <a:lstStyle>
            <a:lvl1pPr algn="r">
              <a:defRPr sz="1000" cap="all" spc="300" baseline="0">
                <a:solidFill>
                  <a:schemeClr val="bg1"/>
                </a:solidFill>
                <a:latin typeface="+mj-lt"/>
              </a:defRPr>
            </a:lvl1pPr>
          </a:lstStyle>
          <a:p>
            <a:r>
              <a:rPr lang="en-US" dirty="0">
                <a:latin typeface="Arial" panose="020B0604020202020204" pitchFamily="34" charset="0"/>
                <a:cs typeface="Arial" panose="020B0604020202020204" pitchFamily="34" charset="0"/>
              </a:rPr>
              <a:t>PRESENTATION</a:t>
            </a:r>
            <a:r>
              <a:rPr lang="en-US" dirty="0">
                <a:latin typeface="Arial" panose="020B0604020202020204" pitchFamily="34" charset="0"/>
              </a:rPr>
              <a:t> TITLE</a:t>
            </a:r>
          </a:p>
        </p:txBody>
      </p:sp>
      <p:pic>
        <p:nvPicPr>
          <p:cNvPr id="4" name="Picture 3" descr="Text&#10;&#10;Description automatically generated">
            <a:extLst>
              <a:ext uri="{FF2B5EF4-FFF2-40B4-BE49-F238E27FC236}">
                <a16:creationId xmlns:a16="http://schemas.microsoft.com/office/drawing/2014/main" id="{D980499A-15BA-EE43-AB95-7562051B3ED4}"/>
              </a:ext>
            </a:extLst>
          </p:cNvPr>
          <p:cNvPicPr>
            <a:picLocks noChangeAspect="1"/>
          </p:cNvPicPr>
          <p:nvPr userDrawn="1"/>
        </p:nvPicPr>
        <p:blipFill>
          <a:blip r:embed="rId3"/>
          <a:stretch>
            <a:fillRect/>
          </a:stretch>
        </p:blipFill>
        <p:spPr>
          <a:xfrm>
            <a:off x="10700075" y="6264275"/>
            <a:ext cx="1207003" cy="402945"/>
          </a:xfrm>
          <a:prstGeom prst="rect">
            <a:avLst/>
          </a:prstGeom>
        </p:spPr>
      </p:pic>
    </p:spTree>
    <p:extLst>
      <p:ext uri="{BB962C8B-B14F-4D97-AF65-F5344CB8AC3E}">
        <p14:creationId xmlns:p14="http://schemas.microsoft.com/office/powerpoint/2010/main" val="265671649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inancial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D2AA7-E8A5-43C8-A284-AB4951189DBB}"/>
              </a:ext>
            </a:extLst>
          </p:cNvPr>
          <p:cNvSpPr>
            <a:spLocks noGrp="1"/>
          </p:cNvSpPr>
          <p:nvPr>
            <p:ph type="title" hasCustomPrompt="1"/>
          </p:nvPr>
        </p:nvSpPr>
        <p:spPr>
          <a:xfrm>
            <a:off x="692949" y="1602580"/>
            <a:ext cx="6922876" cy="687834"/>
          </a:xfrm>
          <a:prstGeom prst="rect">
            <a:avLst/>
          </a:prstGeom>
        </p:spPr>
        <p:txBody>
          <a:bodyPr/>
          <a:lstStyle>
            <a:lvl1pPr>
              <a:defRPr sz="3200" b="1" cap="none" spc="0" baseline="0">
                <a:solidFill>
                  <a:schemeClr val="bg1"/>
                </a:solidFill>
                <a:latin typeface="Arial" panose="020B0604020202020204" pitchFamily="34" charset="0"/>
                <a:cs typeface="Arial" panose="020B0604020202020204" pitchFamily="34" charset="0"/>
              </a:defRPr>
            </a:lvl1pPr>
          </a:lstStyle>
          <a:p>
            <a:r>
              <a:rPr lang="en-US" dirty="0"/>
              <a:t>Click To Add Title</a:t>
            </a:r>
          </a:p>
        </p:txBody>
      </p:sp>
      <p:sp>
        <p:nvSpPr>
          <p:cNvPr id="4" name="Content Placeholder 3">
            <a:extLst>
              <a:ext uri="{FF2B5EF4-FFF2-40B4-BE49-F238E27FC236}">
                <a16:creationId xmlns:a16="http://schemas.microsoft.com/office/drawing/2014/main" id="{D1D681FF-F6BE-41D5-AE6C-B4110384B0F4}"/>
              </a:ext>
            </a:extLst>
          </p:cNvPr>
          <p:cNvSpPr>
            <a:spLocks noGrp="1"/>
          </p:cNvSpPr>
          <p:nvPr>
            <p:ph sz="quarter" idx="10"/>
          </p:nvPr>
        </p:nvSpPr>
        <p:spPr>
          <a:xfrm>
            <a:off x="693738" y="2599167"/>
            <a:ext cx="10538554" cy="3282649"/>
          </a:xfrm>
          <a:prstGeom prst="rect">
            <a:avLst/>
          </a:prstGeom>
        </p:spPr>
        <p:txBody>
          <a:bodyPr/>
          <a:lstStyle>
            <a:lvl1pPr>
              <a:defRPr>
                <a:solidFill>
                  <a:schemeClr val="bg1"/>
                </a:solidFill>
                <a:latin typeface="Arial" panose="020B0604020202020204" pitchFamily="34" charset="0"/>
                <a:cs typeface="Arial" panose="020B0604020202020204" pitchFamily="34" charset="0"/>
              </a:defRPr>
            </a:lvl1pPr>
            <a:lvl2pPr>
              <a:defRPr>
                <a:solidFill>
                  <a:schemeClr val="bg1"/>
                </a:solidFill>
                <a:latin typeface="Arial" panose="020B0604020202020204" pitchFamily="34" charset="0"/>
                <a:cs typeface="Arial" panose="020B0604020202020204" pitchFamily="34" charset="0"/>
              </a:defRPr>
            </a:lvl2pPr>
            <a:lvl3pPr>
              <a:defRPr>
                <a:solidFill>
                  <a:schemeClr val="bg1"/>
                </a:solidFill>
                <a:latin typeface="Arial" panose="020B0604020202020204" pitchFamily="34" charset="0"/>
                <a:cs typeface="Arial" panose="020B0604020202020204" pitchFamily="34" charset="0"/>
              </a:defRPr>
            </a:lvl3pPr>
            <a:lvl4pPr>
              <a:defRPr>
                <a:solidFill>
                  <a:schemeClr val="bg1"/>
                </a:solidFill>
                <a:latin typeface="Arial" panose="020B0604020202020204" pitchFamily="34" charset="0"/>
                <a:cs typeface="Arial" panose="020B0604020202020204" pitchFamily="34" charset="0"/>
              </a:defRPr>
            </a:lvl4pPr>
            <a:lvl5pPr>
              <a:defRPr>
                <a:solidFill>
                  <a:schemeClr val="bg1"/>
                </a:solidFill>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15">
            <a:extLst>
              <a:ext uri="{FF2B5EF4-FFF2-40B4-BE49-F238E27FC236}">
                <a16:creationId xmlns:a16="http://schemas.microsoft.com/office/drawing/2014/main" id="{D42D8E02-35D8-C247-A414-8B40004625B7}"/>
              </a:ext>
            </a:extLst>
          </p:cNvPr>
          <p:cNvSpPr>
            <a:spLocks noGrp="1"/>
          </p:cNvSpPr>
          <p:nvPr>
            <p:ph type="ftr" sz="quarter" idx="3"/>
          </p:nvPr>
        </p:nvSpPr>
        <p:spPr>
          <a:xfrm>
            <a:off x="6096000" y="6284153"/>
            <a:ext cx="4469829" cy="365125"/>
          </a:xfrm>
          <a:prstGeom prst="rect">
            <a:avLst/>
          </a:prstGeom>
        </p:spPr>
        <p:txBody>
          <a:bodyPr anchor="ctr"/>
          <a:lstStyle>
            <a:lvl1pPr algn="r">
              <a:defRPr sz="1000" cap="all" spc="300" baseline="0">
                <a:solidFill>
                  <a:schemeClr val="bg1"/>
                </a:solidFill>
                <a:latin typeface="+mj-lt"/>
              </a:defRPr>
            </a:lvl1pPr>
          </a:lstStyle>
          <a:p>
            <a:r>
              <a:rPr lang="en-US" dirty="0">
                <a:latin typeface="Arial" panose="020B0604020202020204" pitchFamily="34" charset="0"/>
                <a:cs typeface="Arial" panose="020B0604020202020204" pitchFamily="34" charset="0"/>
              </a:rPr>
              <a:t>PRESENTATION</a:t>
            </a:r>
            <a:r>
              <a:rPr lang="en-US" dirty="0">
                <a:latin typeface="Arial" panose="020B0604020202020204" pitchFamily="34" charset="0"/>
              </a:rPr>
              <a:t> TITLE</a:t>
            </a:r>
          </a:p>
        </p:txBody>
      </p:sp>
      <p:pic>
        <p:nvPicPr>
          <p:cNvPr id="6" name="Picture 5" descr="Text&#10;&#10;Description automatically generated">
            <a:extLst>
              <a:ext uri="{FF2B5EF4-FFF2-40B4-BE49-F238E27FC236}">
                <a16:creationId xmlns:a16="http://schemas.microsoft.com/office/drawing/2014/main" id="{00D8F569-D225-6E4A-AF01-BC1D922FA5C3}"/>
              </a:ext>
            </a:extLst>
          </p:cNvPr>
          <p:cNvPicPr>
            <a:picLocks noChangeAspect="1"/>
          </p:cNvPicPr>
          <p:nvPr userDrawn="1"/>
        </p:nvPicPr>
        <p:blipFill>
          <a:blip r:embed="rId3"/>
          <a:stretch>
            <a:fillRect/>
          </a:stretch>
        </p:blipFill>
        <p:spPr>
          <a:xfrm>
            <a:off x="10700075" y="6264275"/>
            <a:ext cx="1207003" cy="402945"/>
          </a:xfrm>
          <a:prstGeom prst="rect">
            <a:avLst/>
          </a:prstGeom>
        </p:spPr>
      </p:pic>
    </p:spTree>
    <p:extLst>
      <p:ext uri="{BB962C8B-B14F-4D97-AF65-F5344CB8AC3E}">
        <p14:creationId xmlns:p14="http://schemas.microsoft.com/office/powerpoint/2010/main" val="10367910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Filecoin Gradient">
    <p:bg>
      <p:bgPr>
        <a:gradFill flip="none" rotWithShape="1">
          <a:gsLst>
            <a:gs pos="0">
              <a:srgbClr val="39C1CB"/>
            </a:gs>
            <a:gs pos="99000">
              <a:srgbClr val="006FEC"/>
            </a:gs>
          </a:gsLst>
          <a:lin ang="2700000" scaled="1"/>
          <a:tileRect/>
        </a:gra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9966274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Meet The Team 4-Up">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6F28C4-DD1C-4E63-87E8-D76D85414CE0}"/>
              </a:ext>
            </a:extLst>
          </p:cNvPr>
          <p:cNvSpPr>
            <a:spLocks noGrp="1"/>
          </p:cNvSpPr>
          <p:nvPr>
            <p:ph type="title" hasCustomPrompt="1"/>
          </p:nvPr>
        </p:nvSpPr>
        <p:spPr>
          <a:xfrm>
            <a:off x="655858" y="2433312"/>
            <a:ext cx="1939480" cy="2115505"/>
          </a:xfrm>
          <a:prstGeom prst="rect">
            <a:avLst/>
          </a:prstGeom>
        </p:spPr>
        <p:txBody>
          <a:bodyPr anchor="ctr"/>
          <a:lstStyle>
            <a:lvl1pPr algn="ctr">
              <a:defRPr sz="3200" b="1" cap="none" spc="0" baseline="0">
                <a:solidFill>
                  <a:schemeClr val="bg1"/>
                </a:solidFill>
                <a:latin typeface="Arial" panose="020B0604020202020204" pitchFamily="34" charset="0"/>
                <a:cs typeface="Arial" panose="020B0604020202020204" pitchFamily="34" charset="0"/>
              </a:defRPr>
            </a:lvl1pPr>
          </a:lstStyle>
          <a:p>
            <a:r>
              <a:rPr lang="en-US" dirty="0"/>
              <a:t>Click To Add Title</a:t>
            </a:r>
          </a:p>
        </p:txBody>
      </p:sp>
      <p:sp>
        <p:nvSpPr>
          <p:cNvPr id="14" name="Picture Placeholder 9">
            <a:extLst>
              <a:ext uri="{FF2B5EF4-FFF2-40B4-BE49-F238E27FC236}">
                <a16:creationId xmlns:a16="http://schemas.microsoft.com/office/drawing/2014/main" id="{3987B23C-61B9-4A48-AD36-5E284812C449}"/>
              </a:ext>
            </a:extLst>
          </p:cNvPr>
          <p:cNvSpPr>
            <a:spLocks noGrp="1"/>
          </p:cNvSpPr>
          <p:nvPr>
            <p:ph type="pic" sz="quarter" idx="16" hasCustomPrompt="1"/>
          </p:nvPr>
        </p:nvSpPr>
        <p:spPr>
          <a:xfrm>
            <a:off x="3088220" y="2599422"/>
            <a:ext cx="1502806" cy="1502805"/>
          </a:xfrm>
          <a:prstGeom prst="ellipse">
            <a:avLst/>
          </a:prstGeom>
        </p:spPr>
        <p:txBody>
          <a:bodyPr/>
          <a:lstStyle>
            <a:lvl1pPr marL="0" indent="0" algn="ctr">
              <a:buNone/>
              <a:defRPr sz="2400">
                <a:solidFill>
                  <a:schemeClr val="bg1"/>
                </a:solidFill>
                <a:latin typeface="Arial" panose="020B0604020202020204" pitchFamily="34" charset="0"/>
                <a:cs typeface="Arial" panose="020B0604020202020204" pitchFamily="34" charset="0"/>
              </a:defRPr>
            </a:lvl1pPr>
          </a:lstStyle>
          <a:p>
            <a:r>
              <a:rPr lang="en-US" dirty="0"/>
              <a:t>Click to add photo</a:t>
            </a:r>
          </a:p>
        </p:txBody>
      </p:sp>
      <p:sp>
        <p:nvSpPr>
          <p:cNvPr id="10" name="Picture Placeholder 9">
            <a:extLst>
              <a:ext uri="{FF2B5EF4-FFF2-40B4-BE49-F238E27FC236}">
                <a16:creationId xmlns:a16="http://schemas.microsoft.com/office/drawing/2014/main" id="{CCBD4661-3D71-432B-9308-D2D085BDDDC2}"/>
              </a:ext>
            </a:extLst>
          </p:cNvPr>
          <p:cNvSpPr>
            <a:spLocks noGrp="1"/>
          </p:cNvSpPr>
          <p:nvPr>
            <p:ph type="pic" sz="quarter" idx="15" hasCustomPrompt="1"/>
          </p:nvPr>
        </p:nvSpPr>
        <p:spPr>
          <a:xfrm>
            <a:off x="5190425" y="2599420"/>
            <a:ext cx="1502806" cy="1502805"/>
          </a:xfrm>
          <a:prstGeom prst="ellipse">
            <a:avLst/>
          </a:prstGeom>
        </p:spPr>
        <p:txBody>
          <a:bodyPr/>
          <a:lstStyle>
            <a:lvl1pPr marL="0" indent="0" algn="ctr">
              <a:buNone/>
              <a:defRPr sz="2400">
                <a:solidFill>
                  <a:schemeClr val="bg1"/>
                </a:solidFill>
                <a:latin typeface="Arial" panose="020B0604020202020204" pitchFamily="34" charset="0"/>
                <a:cs typeface="Arial" panose="020B0604020202020204" pitchFamily="34" charset="0"/>
              </a:defRPr>
            </a:lvl1pPr>
          </a:lstStyle>
          <a:p>
            <a:r>
              <a:rPr lang="en-US" dirty="0"/>
              <a:t>Click to add photo</a:t>
            </a:r>
          </a:p>
        </p:txBody>
      </p:sp>
      <p:sp>
        <p:nvSpPr>
          <p:cNvPr id="17" name="Picture Placeholder 9">
            <a:extLst>
              <a:ext uri="{FF2B5EF4-FFF2-40B4-BE49-F238E27FC236}">
                <a16:creationId xmlns:a16="http://schemas.microsoft.com/office/drawing/2014/main" id="{F89712B5-4C74-4247-B444-43F116D582EB}"/>
              </a:ext>
            </a:extLst>
          </p:cNvPr>
          <p:cNvSpPr>
            <a:spLocks noGrp="1"/>
          </p:cNvSpPr>
          <p:nvPr>
            <p:ph type="pic" sz="quarter" idx="18" hasCustomPrompt="1"/>
          </p:nvPr>
        </p:nvSpPr>
        <p:spPr>
          <a:xfrm>
            <a:off x="7291629" y="2599420"/>
            <a:ext cx="1502806" cy="1502805"/>
          </a:xfrm>
          <a:prstGeom prst="ellipse">
            <a:avLst/>
          </a:prstGeom>
        </p:spPr>
        <p:txBody>
          <a:bodyPr/>
          <a:lstStyle>
            <a:lvl1pPr marL="0" indent="0" algn="ctr">
              <a:buNone/>
              <a:defRPr sz="2400">
                <a:solidFill>
                  <a:schemeClr val="bg1"/>
                </a:solidFill>
                <a:latin typeface="Arial" panose="020B0604020202020204" pitchFamily="34" charset="0"/>
                <a:cs typeface="Arial" panose="020B0604020202020204" pitchFamily="34" charset="0"/>
              </a:defRPr>
            </a:lvl1pPr>
          </a:lstStyle>
          <a:p>
            <a:r>
              <a:rPr lang="en-US" dirty="0"/>
              <a:t>Click to add photo</a:t>
            </a:r>
          </a:p>
        </p:txBody>
      </p:sp>
      <p:sp>
        <p:nvSpPr>
          <p:cNvPr id="16" name="Picture Placeholder 9">
            <a:extLst>
              <a:ext uri="{FF2B5EF4-FFF2-40B4-BE49-F238E27FC236}">
                <a16:creationId xmlns:a16="http://schemas.microsoft.com/office/drawing/2014/main" id="{33EE5A9D-21AC-4735-98D7-42551FA2C58E}"/>
              </a:ext>
            </a:extLst>
          </p:cNvPr>
          <p:cNvSpPr>
            <a:spLocks noGrp="1"/>
          </p:cNvSpPr>
          <p:nvPr>
            <p:ph type="pic" sz="quarter" idx="17" hasCustomPrompt="1"/>
          </p:nvPr>
        </p:nvSpPr>
        <p:spPr>
          <a:xfrm>
            <a:off x="9387443" y="2599420"/>
            <a:ext cx="1502806" cy="1502805"/>
          </a:xfrm>
          <a:prstGeom prst="ellipse">
            <a:avLst/>
          </a:prstGeom>
        </p:spPr>
        <p:txBody>
          <a:bodyPr/>
          <a:lstStyle>
            <a:lvl1pPr marL="0" indent="0" algn="ctr">
              <a:buNone/>
              <a:defRPr sz="2400">
                <a:solidFill>
                  <a:schemeClr val="bg1"/>
                </a:solidFill>
                <a:latin typeface="Arial" panose="020B0604020202020204" pitchFamily="34" charset="0"/>
                <a:cs typeface="Arial" panose="020B0604020202020204" pitchFamily="34" charset="0"/>
              </a:defRPr>
            </a:lvl1pPr>
          </a:lstStyle>
          <a:p>
            <a:r>
              <a:rPr lang="en-US" dirty="0"/>
              <a:t>Click to add photo</a:t>
            </a:r>
          </a:p>
        </p:txBody>
      </p:sp>
      <p:sp>
        <p:nvSpPr>
          <p:cNvPr id="18" name="Oval 17">
            <a:extLst>
              <a:ext uri="{FF2B5EF4-FFF2-40B4-BE49-F238E27FC236}">
                <a16:creationId xmlns:a16="http://schemas.microsoft.com/office/drawing/2014/main" id="{5EDBA775-4308-4BDB-B966-8167F3D04FF5}"/>
              </a:ext>
              <a:ext uri="{C183D7F6-B498-43B3-948B-1728B52AA6E4}">
                <adec:decorative xmlns:adec="http://schemas.microsoft.com/office/drawing/2017/decorative" val="1"/>
              </a:ext>
            </a:extLst>
          </p:cNvPr>
          <p:cNvSpPr/>
          <p:nvPr userDrawn="1"/>
        </p:nvSpPr>
        <p:spPr>
          <a:xfrm>
            <a:off x="2975041" y="2486242"/>
            <a:ext cx="1729165" cy="1729165"/>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20" name="Oval 19">
            <a:extLst>
              <a:ext uri="{FF2B5EF4-FFF2-40B4-BE49-F238E27FC236}">
                <a16:creationId xmlns:a16="http://schemas.microsoft.com/office/drawing/2014/main" id="{8BDDB0B0-BDCD-459F-AF20-19E1A7217639}"/>
              </a:ext>
              <a:ext uri="{C183D7F6-B498-43B3-948B-1728B52AA6E4}">
                <adec:decorative xmlns:adec="http://schemas.microsoft.com/office/drawing/2017/decorative" val="1"/>
              </a:ext>
            </a:extLst>
          </p:cNvPr>
          <p:cNvSpPr/>
          <p:nvPr userDrawn="1"/>
        </p:nvSpPr>
        <p:spPr>
          <a:xfrm>
            <a:off x="5077246" y="2486240"/>
            <a:ext cx="1729165" cy="1729165"/>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22" name="Oval 21">
            <a:extLst>
              <a:ext uri="{FF2B5EF4-FFF2-40B4-BE49-F238E27FC236}">
                <a16:creationId xmlns:a16="http://schemas.microsoft.com/office/drawing/2014/main" id="{69A8E9D1-9673-42D1-A573-05CDC9EF884A}"/>
              </a:ext>
              <a:ext uri="{C183D7F6-B498-43B3-948B-1728B52AA6E4}">
                <adec:decorative xmlns:adec="http://schemas.microsoft.com/office/drawing/2017/decorative" val="1"/>
              </a:ext>
            </a:extLst>
          </p:cNvPr>
          <p:cNvSpPr/>
          <p:nvPr userDrawn="1"/>
        </p:nvSpPr>
        <p:spPr>
          <a:xfrm>
            <a:off x="7178450" y="2486240"/>
            <a:ext cx="1729165" cy="1729165"/>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24" name="Oval 23">
            <a:extLst>
              <a:ext uri="{FF2B5EF4-FFF2-40B4-BE49-F238E27FC236}">
                <a16:creationId xmlns:a16="http://schemas.microsoft.com/office/drawing/2014/main" id="{52F851C1-89A7-44A6-8617-10C435FCD396}"/>
              </a:ext>
              <a:ext uri="{C183D7F6-B498-43B3-948B-1728B52AA6E4}">
                <adec:decorative xmlns:adec="http://schemas.microsoft.com/office/drawing/2017/decorative" val="1"/>
              </a:ext>
            </a:extLst>
          </p:cNvPr>
          <p:cNvSpPr/>
          <p:nvPr userDrawn="1"/>
        </p:nvSpPr>
        <p:spPr>
          <a:xfrm>
            <a:off x="9274264" y="2486240"/>
            <a:ext cx="1729165" cy="1729165"/>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25" name="Text Placeholder 14">
            <a:extLst>
              <a:ext uri="{FF2B5EF4-FFF2-40B4-BE49-F238E27FC236}">
                <a16:creationId xmlns:a16="http://schemas.microsoft.com/office/drawing/2014/main" id="{11C9BE46-D000-4DE5-8AD9-6BFAD927A014}"/>
              </a:ext>
            </a:extLst>
          </p:cNvPr>
          <p:cNvSpPr>
            <a:spLocks noGrp="1"/>
          </p:cNvSpPr>
          <p:nvPr>
            <p:ph type="body" sz="quarter" idx="19" hasCustomPrompt="1"/>
          </p:nvPr>
        </p:nvSpPr>
        <p:spPr>
          <a:xfrm>
            <a:off x="2796727" y="4435583"/>
            <a:ext cx="2085792" cy="274650"/>
          </a:xfrm>
          <a:prstGeom prst="rect">
            <a:avLst/>
          </a:prstGeom>
        </p:spPr>
        <p:txBody>
          <a:bodyPr/>
          <a:lstStyle>
            <a:lvl1pPr marL="0" indent="0" algn="ctr">
              <a:buNone/>
              <a:defRPr sz="1200" cap="all" spc="200" baseline="0">
                <a:solidFill>
                  <a:schemeClr val="accent6"/>
                </a:solidFill>
                <a:latin typeface="Arial" panose="020B0604020202020204" pitchFamily="34" charset="0"/>
                <a:cs typeface="Arial" panose="020B0604020202020204" pitchFamily="34" charset="0"/>
              </a:defRPr>
            </a:lvl1pPr>
          </a:lstStyle>
          <a:p>
            <a:pPr lvl="0"/>
            <a:r>
              <a:rPr lang="en-US" dirty="0"/>
              <a:t>Add Name</a:t>
            </a:r>
          </a:p>
        </p:txBody>
      </p:sp>
      <p:sp>
        <p:nvSpPr>
          <p:cNvPr id="26" name="Text Placeholder 14">
            <a:extLst>
              <a:ext uri="{FF2B5EF4-FFF2-40B4-BE49-F238E27FC236}">
                <a16:creationId xmlns:a16="http://schemas.microsoft.com/office/drawing/2014/main" id="{5773EC03-0830-4EAE-A7B0-38902833DC2F}"/>
              </a:ext>
            </a:extLst>
          </p:cNvPr>
          <p:cNvSpPr>
            <a:spLocks noGrp="1"/>
          </p:cNvSpPr>
          <p:nvPr>
            <p:ph type="body" sz="quarter" idx="20" hasCustomPrompt="1"/>
          </p:nvPr>
        </p:nvSpPr>
        <p:spPr>
          <a:xfrm>
            <a:off x="2896865" y="4661551"/>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Arial" panose="020B0604020202020204" pitchFamily="34" charset="0"/>
                <a:cs typeface="Arial" panose="020B0604020202020204" pitchFamily="34" charset="0"/>
              </a:defRPr>
            </a:lvl1pPr>
          </a:lstStyle>
          <a:p>
            <a:pPr lvl="0"/>
            <a:r>
              <a:rPr lang="en-US" dirty="0"/>
              <a:t>Add title</a:t>
            </a:r>
          </a:p>
        </p:txBody>
      </p:sp>
      <p:sp>
        <p:nvSpPr>
          <p:cNvPr id="27" name="Text Placeholder 14">
            <a:extLst>
              <a:ext uri="{FF2B5EF4-FFF2-40B4-BE49-F238E27FC236}">
                <a16:creationId xmlns:a16="http://schemas.microsoft.com/office/drawing/2014/main" id="{32E4889E-0745-4713-90D8-432A681AFCE4}"/>
              </a:ext>
            </a:extLst>
          </p:cNvPr>
          <p:cNvSpPr>
            <a:spLocks noGrp="1"/>
          </p:cNvSpPr>
          <p:nvPr>
            <p:ph type="body" sz="quarter" idx="21" hasCustomPrompt="1"/>
          </p:nvPr>
        </p:nvSpPr>
        <p:spPr>
          <a:xfrm>
            <a:off x="4898932" y="4435583"/>
            <a:ext cx="2085792" cy="274650"/>
          </a:xfrm>
          <a:prstGeom prst="rect">
            <a:avLst/>
          </a:prstGeom>
        </p:spPr>
        <p:txBody>
          <a:bodyPr/>
          <a:lstStyle>
            <a:lvl1pPr marL="0" indent="0" algn="ctr">
              <a:buNone/>
              <a:defRPr sz="1200" cap="all" spc="200" baseline="0">
                <a:solidFill>
                  <a:schemeClr val="accent6"/>
                </a:solidFill>
                <a:latin typeface="Arial" panose="020B0604020202020204" pitchFamily="34" charset="0"/>
                <a:cs typeface="Arial" panose="020B0604020202020204" pitchFamily="34" charset="0"/>
              </a:defRPr>
            </a:lvl1pPr>
          </a:lstStyle>
          <a:p>
            <a:pPr lvl="0"/>
            <a:r>
              <a:rPr lang="en-US" dirty="0"/>
              <a:t>Add Name</a:t>
            </a:r>
          </a:p>
        </p:txBody>
      </p:sp>
      <p:sp>
        <p:nvSpPr>
          <p:cNvPr id="28" name="Text Placeholder 14">
            <a:extLst>
              <a:ext uri="{FF2B5EF4-FFF2-40B4-BE49-F238E27FC236}">
                <a16:creationId xmlns:a16="http://schemas.microsoft.com/office/drawing/2014/main" id="{BFD869E7-29DA-4FEB-AB84-1C1FC3ABAE30}"/>
              </a:ext>
            </a:extLst>
          </p:cNvPr>
          <p:cNvSpPr>
            <a:spLocks noGrp="1"/>
          </p:cNvSpPr>
          <p:nvPr>
            <p:ph type="body" sz="quarter" idx="22" hasCustomPrompt="1"/>
          </p:nvPr>
        </p:nvSpPr>
        <p:spPr>
          <a:xfrm>
            <a:off x="4999070" y="4661551"/>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Arial" panose="020B0604020202020204" pitchFamily="34" charset="0"/>
                <a:cs typeface="Arial" panose="020B0604020202020204" pitchFamily="34" charset="0"/>
              </a:defRPr>
            </a:lvl1pPr>
          </a:lstStyle>
          <a:p>
            <a:pPr lvl="0"/>
            <a:r>
              <a:rPr lang="en-US" dirty="0"/>
              <a:t>Add title</a:t>
            </a:r>
          </a:p>
        </p:txBody>
      </p:sp>
      <p:sp>
        <p:nvSpPr>
          <p:cNvPr id="30" name="Text Placeholder 14">
            <a:extLst>
              <a:ext uri="{FF2B5EF4-FFF2-40B4-BE49-F238E27FC236}">
                <a16:creationId xmlns:a16="http://schemas.microsoft.com/office/drawing/2014/main" id="{9E68119B-CDCA-4341-8772-2C5BF80B4E40}"/>
              </a:ext>
            </a:extLst>
          </p:cNvPr>
          <p:cNvSpPr>
            <a:spLocks noGrp="1"/>
          </p:cNvSpPr>
          <p:nvPr>
            <p:ph type="body" sz="quarter" idx="23" hasCustomPrompt="1"/>
          </p:nvPr>
        </p:nvSpPr>
        <p:spPr>
          <a:xfrm>
            <a:off x="7000136" y="4435751"/>
            <a:ext cx="2085792" cy="274650"/>
          </a:xfrm>
          <a:prstGeom prst="rect">
            <a:avLst/>
          </a:prstGeom>
        </p:spPr>
        <p:txBody>
          <a:bodyPr/>
          <a:lstStyle>
            <a:lvl1pPr marL="0" indent="0" algn="ctr">
              <a:buNone/>
              <a:defRPr sz="1200" cap="all" spc="200" baseline="0">
                <a:solidFill>
                  <a:schemeClr val="accent6"/>
                </a:solidFill>
                <a:latin typeface="Arial" panose="020B0604020202020204" pitchFamily="34" charset="0"/>
                <a:cs typeface="Arial" panose="020B0604020202020204" pitchFamily="34" charset="0"/>
              </a:defRPr>
            </a:lvl1pPr>
          </a:lstStyle>
          <a:p>
            <a:pPr lvl="0"/>
            <a:r>
              <a:rPr lang="en-US" dirty="0"/>
              <a:t>Add Name</a:t>
            </a:r>
          </a:p>
        </p:txBody>
      </p:sp>
      <p:sp>
        <p:nvSpPr>
          <p:cNvPr id="31" name="Text Placeholder 14">
            <a:extLst>
              <a:ext uri="{FF2B5EF4-FFF2-40B4-BE49-F238E27FC236}">
                <a16:creationId xmlns:a16="http://schemas.microsoft.com/office/drawing/2014/main" id="{303A31BF-223A-44A5-84FD-7281FF2E4CD4}"/>
              </a:ext>
            </a:extLst>
          </p:cNvPr>
          <p:cNvSpPr>
            <a:spLocks noGrp="1"/>
          </p:cNvSpPr>
          <p:nvPr>
            <p:ph type="body" sz="quarter" idx="24" hasCustomPrompt="1"/>
          </p:nvPr>
        </p:nvSpPr>
        <p:spPr>
          <a:xfrm>
            <a:off x="7100274" y="4661551"/>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Arial" panose="020B0604020202020204" pitchFamily="34" charset="0"/>
                <a:cs typeface="Arial" panose="020B0604020202020204" pitchFamily="34" charset="0"/>
              </a:defRPr>
            </a:lvl1pPr>
          </a:lstStyle>
          <a:p>
            <a:pPr lvl="0"/>
            <a:r>
              <a:rPr lang="en-US" dirty="0"/>
              <a:t>Add title</a:t>
            </a:r>
          </a:p>
        </p:txBody>
      </p:sp>
      <p:sp>
        <p:nvSpPr>
          <p:cNvPr id="32" name="Text Placeholder 14">
            <a:extLst>
              <a:ext uri="{FF2B5EF4-FFF2-40B4-BE49-F238E27FC236}">
                <a16:creationId xmlns:a16="http://schemas.microsoft.com/office/drawing/2014/main" id="{666E1F4A-0D75-4B8E-A181-DBEB50FB1D60}"/>
              </a:ext>
            </a:extLst>
          </p:cNvPr>
          <p:cNvSpPr>
            <a:spLocks noGrp="1"/>
          </p:cNvSpPr>
          <p:nvPr>
            <p:ph type="body" sz="quarter" idx="25" hasCustomPrompt="1"/>
          </p:nvPr>
        </p:nvSpPr>
        <p:spPr>
          <a:xfrm>
            <a:off x="9095950" y="4435583"/>
            <a:ext cx="2085792" cy="274650"/>
          </a:xfrm>
          <a:prstGeom prst="rect">
            <a:avLst/>
          </a:prstGeom>
        </p:spPr>
        <p:txBody>
          <a:bodyPr/>
          <a:lstStyle>
            <a:lvl1pPr marL="0" indent="0" algn="ctr">
              <a:buNone/>
              <a:defRPr sz="1200" cap="all" spc="200" baseline="0">
                <a:solidFill>
                  <a:schemeClr val="accent6"/>
                </a:solidFill>
                <a:latin typeface="Arial" panose="020B0604020202020204" pitchFamily="34" charset="0"/>
                <a:cs typeface="Arial" panose="020B0604020202020204" pitchFamily="34" charset="0"/>
              </a:defRPr>
            </a:lvl1pPr>
          </a:lstStyle>
          <a:p>
            <a:pPr lvl="0"/>
            <a:r>
              <a:rPr lang="en-US" dirty="0"/>
              <a:t>Add Name</a:t>
            </a:r>
          </a:p>
        </p:txBody>
      </p:sp>
      <p:sp>
        <p:nvSpPr>
          <p:cNvPr id="33" name="Text Placeholder 14">
            <a:extLst>
              <a:ext uri="{FF2B5EF4-FFF2-40B4-BE49-F238E27FC236}">
                <a16:creationId xmlns:a16="http://schemas.microsoft.com/office/drawing/2014/main" id="{5EAE80D5-B799-4807-8F81-22C4218233DF}"/>
              </a:ext>
            </a:extLst>
          </p:cNvPr>
          <p:cNvSpPr>
            <a:spLocks noGrp="1"/>
          </p:cNvSpPr>
          <p:nvPr>
            <p:ph type="body" sz="quarter" idx="26" hasCustomPrompt="1"/>
          </p:nvPr>
        </p:nvSpPr>
        <p:spPr>
          <a:xfrm>
            <a:off x="9196088" y="4661551"/>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Arial" panose="020B0604020202020204" pitchFamily="34" charset="0"/>
                <a:cs typeface="Arial" panose="020B0604020202020204" pitchFamily="34" charset="0"/>
              </a:defRPr>
            </a:lvl1pPr>
          </a:lstStyle>
          <a:p>
            <a:pPr lvl="0"/>
            <a:r>
              <a:rPr lang="en-US" dirty="0"/>
              <a:t>Add title</a:t>
            </a:r>
          </a:p>
        </p:txBody>
      </p:sp>
      <p:sp>
        <p:nvSpPr>
          <p:cNvPr id="21" name="Footer Placeholder 15">
            <a:extLst>
              <a:ext uri="{FF2B5EF4-FFF2-40B4-BE49-F238E27FC236}">
                <a16:creationId xmlns:a16="http://schemas.microsoft.com/office/drawing/2014/main" id="{C300B853-014E-754E-AF1C-0460A5D9A1F3}"/>
              </a:ext>
            </a:extLst>
          </p:cNvPr>
          <p:cNvSpPr>
            <a:spLocks noGrp="1"/>
          </p:cNvSpPr>
          <p:nvPr>
            <p:ph type="ftr" sz="quarter" idx="3"/>
          </p:nvPr>
        </p:nvSpPr>
        <p:spPr>
          <a:xfrm>
            <a:off x="6096000" y="6284153"/>
            <a:ext cx="4469829" cy="365125"/>
          </a:xfrm>
          <a:prstGeom prst="rect">
            <a:avLst/>
          </a:prstGeom>
        </p:spPr>
        <p:txBody>
          <a:bodyPr anchor="ctr"/>
          <a:lstStyle>
            <a:lvl1pPr algn="r">
              <a:defRPr sz="1000" cap="all" spc="300" baseline="0">
                <a:solidFill>
                  <a:schemeClr val="bg1"/>
                </a:solidFill>
                <a:latin typeface="+mj-lt"/>
              </a:defRPr>
            </a:lvl1pPr>
          </a:lstStyle>
          <a:p>
            <a:r>
              <a:rPr lang="en-US" dirty="0">
                <a:latin typeface="Arial" panose="020B0604020202020204" pitchFamily="34" charset="0"/>
                <a:cs typeface="Arial" panose="020B0604020202020204" pitchFamily="34" charset="0"/>
              </a:rPr>
              <a:t>PRESENTATION</a:t>
            </a:r>
            <a:r>
              <a:rPr lang="en-US" dirty="0">
                <a:latin typeface="Arial" panose="020B0604020202020204" pitchFamily="34" charset="0"/>
              </a:rPr>
              <a:t> TITLE</a:t>
            </a:r>
          </a:p>
        </p:txBody>
      </p:sp>
      <p:pic>
        <p:nvPicPr>
          <p:cNvPr id="23" name="Picture 22" descr="Text&#10;&#10;Description automatically generated">
            <a:extLst>
              <a:ext uri="{FF2B5EF4-FFF2-40B4-BE49-F238E27FC236}">
                <a16:creationId xmlns:a16="http://schemas.microsoft.com/office/drawing/2014/main" id="{E9C7A35B-9C0C-4145-AE4A-D7234E03D37D}"/>
              </a:ext>
            </a:extLst>
          </p:cNvPr>
          <p:cNvPicPr>
            <a:picLocks noChangeAspect="1"/>
          </p:cNvPicPr>
          <p:nvPr userDrawn="1"/>
        </p:nvPicPr>
        <p:blipFill>
          <a:blip r:embed="rId3"/>
          <a:stretch>
            <a:fillRect/>
          </a:stretch>
        </p:blipFill>
        <p:spPr>
          <a:xfrm>
            <a:off x="10700075" y="6264275"/>
            <a:ext cx="1207003" cy="402945"/>
          </a:xfrm>
          <a:prstGeom prst="rect">
            <a:avLst/>
          </a:prstGeom>
        </p:spPr>
      </p:pic>
    </p:spTree>
    <p:extLst>
      <p:ext uri="{BB962C8B-B14F-4D97-AF65-F5344CB8AC3E}">
        <p14:creationId xmlns:p14="http://schemas.microsoft.com/office/powerpoint/2010/main" val="419144506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Meet The Team 8-Up">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019BE9-6149-434A-B185-EE7434112622}"/>
              </a:ext>
            </a:extLst>
          </p:cNvPr>
          <p:cNvSpPr>
            <a:spLocks noGrp="1"/>
          </p:cNvSpPr>
          <p:nvPr>
            <p:ph type="title" hasCustomPrompt="1"/>
          </p:nvPr>
        </p:nvSpPr>
        <p:spPr>
          <a:xfrm>
            <a:off x="661216" y="2724766"/>
            <a:ext cx="1939480" cy="2218499"/>
          </a:xfrm>
          <a:prstGeom prst="rect">
            <a:avLst/>
          </a:prstGeom>
        </p:spPr>
        <p:txBody>
          <a:bodyPr anchor="ctr"/>
          <a:lstStyle>
            <a:lvl1pPr algn="ctr">
              <a:lnSpc>
                <a:spcPct val="90000"/>
              </a:lnSpc>
              <a:spcBef>
                <a:spcPts val="1000"/>
              </a:spcBef>
              <a:defRPr sz="3200" b="1" cap="none" spc="0" baseline="0">
                <a:solidFill>
                  <a:schemeClr val="bg1"/>
                </a:solidFill>
                <a:latin typeface="Arial" panose="020B0604020202020204" pitchFamily="34" charset="0"/>
                <a:cs typeface="Arial" panose="020B0604020202020204" pitchFamily="34" charset="0"/>
              </a:defRPr>
            </a:lvl1pPr>
          </a:lstStyle>
          <a:p>
            <a:r>
              <a:rPr lang="en-US" dirty="0"/>
              <a:t>Click To Add Title</a:t>
            </a:r>
          </a:p>
        </p:txBody>
      </p:sp>
      <p:sp>
        <p:nvSpPr>
          <p:cNvPr id="34" name="Picture Placeholder 9">
            <a:extLst>
              <a:ext uri="{FF2B5EF4-FFF2-40B4-BE49-F238E27FC236}">
                <a16:creationId xmlns:a16="http://schemas.microsoft.com/office/drawing/2014/main" id="{18B0121B-CD0E-495B-9B36-4E88EA4A9786}"/>
              </a:ext>
              <a:ext uri="{C183D7F6-B498-43B3-948B-1728B52AA6E4}">
                <adec:decorative xmlns:adec="http://schemas.microsoft.com/office/drawing/2017/decorative" val="0"/>
              </a:ext>
            </a:extLst>
          </p:cNvPr>
          <p:cNvSpPr>
            <a:spLocks noGrp="1"/>
          </p:cNvSpPr>
          <p:nvPr>
            <p:ph type="pic" sz="quarter" idx="16" hasCustomPrompt="1"/>
          </p:nvPr>
        </p:nvSpPr>
        <p:spPr>
          <a:xfrm>
            <a:off x="3136339" y="893628"/>
            <a:ext cx="1391577" cy="1391576"/>
          </a:xfrm>
          <a:prstGeom prst="ellipse">
            <a:avLst/>
          </a:prstGeom>
        </p:spPr>
        <p:txBody>
          <a:bodyPr/>
          <a:lstStyle>
            <a:lvl1pPr marL="0" indent="0" algn="ctr">
              <a:buNone/>
              <a:defRPr sz="2000">
                <a:solidFill>
                  <a:schemeClr val="bg1"/>
                </a:solidFill>
                <a:latin typeface="Arial" panose="020B0604020202020204" pitchFamily="34" charset="0"/>
                <a:cs typeface="Arial" panose="020B0604020202020204" pitchFamily="34" charset="0"/>
              </a:defRPr>
            </a:lvl1pPr>
          </a:lstStyle>
          <a:p>
            <a:r>
              <a:rPr lang="en-US" dirty="0"/>
              <a:t>Click to add photo</a:t>
            </a:r>
          </a:p>
        </p:txBody>
      </p:sp>
      <p:sp>
        <p:nvSpPr>
          <p:cNvPr id="81" name="Picture Placeholder 9">
            <a:extLst>
              <a:ext uri="{FF2B5EF4-FFF2-40B4-BE49-F238E27FC236}">
                <a16:creationId xmlns:a16="http://schemas.microsoft.com/office/drawing/2014/main" id="{4508E76D-2071-4546-8DF2-405B38E2E271}"/>
              </a:ext>
            </a:extLst>
          </p:cNvPr>
          <p:cNvSpPr>
            <a:spLocks noGrp="1"/>
          </p:cNvSpPr>
          <p:nvPr>
            <p:ph type="pic" sz="quarter" idx="39" hasCustomPrompt="1"/>
          </p:nvPr>
        </p:nvSpPr>
        <p:spPr>
          <a:xfrm>
            <a:off x="5209991" y="892895"/>
            <a:ext cx="1391577" cy="1391576"/>
          </a:xfrm>
          <a:prstGeom prst="ellipse">
            <a:avLst/>
          </a:prstGeom>
        </p:spPr>
        <p:txBody>
          <a:bodyPr/>
          <a:lstStyle>
            <a:lvl1pPr marL="0" indent="0" algn="ctr">
              <a:buNone/>
              <a:defRPr sz="2000">
                <a:solidFill>
                  <a:schemeClr val="bg1"/>
                </a:solidFill>
                <a:latin typeface="Arial" panose="020B0604020202020204" pitchFamily="34" charset="0"/>
                <a:cs typeface="Arial" panose="020B0604020202020204" pitchFamily="34" charset="0"/>
              </a:defRPr>
            </a:lvl1pPr>
          </a:lstStyle>
          <a:p>
            <a:r>
              <a:rPr lang="en-US" dirty="0"/>
              <a:t>Click to add photo</a:t>
            </a:r>
          </a:p>
        </p:txBody>
      </p:sp>
      <p:sp>
        <p:nvSpPr>
          <p:cNvPr id="85" name="Picture Placeholder 9">
            <a:extLst>
              <a:ext uri="{FF2B5EF4-FFF2-40B4-BE49-F238E27FC236}">
                <a16:creationId xmlns:a16="http://schemas.microsoft.com/office/drawing/2014/main" id="{D319C8D5-E3A6-45C8-8A64-1C1B70C90DD1}"/>
              </a:ext>
              <a:ext uri="{C183D7F6-B498-43B3-948B-1728B52AA6E4}">
                <adec:decorative xmlns:adec="http://schemas.microsoft.com/office/drawing/2017/decorative" val="0"/>
              </a:ext>
            </a:extLst>
          </p:cNvPr>
          <p:cNvSpPr>
            <a:spLocks noGrp="1"/>
          </p:cNvSpPr>
          <p:nvPr>
            <p:ph type="pic" sz="quarter" idx="40" hasCustomPrompt="1"/>
          </p:nvPr>
        </p:nvSpPr>
        <p:spPr>
          <a:xfrm>
            <a:off x="7305041" y="902455"/>
            <a:ext cx="1391577" cy="1391576"/>
          </a:xfrm>
          <a:prstGeom prst="ellipse">
            <a:avLst/>
          </a:prstGeom>
        </p:spPr>
        <p:txBody>
          <a:bodyPr/>
          <a:lstStyle>
            <a:lvl1pPr marL="0" indent="0" algn="ctr">
              <a:buNone/>
              <a:defRPr sz="2000">
                <a:solidFill>
                  <a:schemeClr val="bg1"/>
                </a:solidFill>
                <a:latin typeface="Arial" panose="020B0604020202020204" pitchFamily="34" charset="0"/>
                <a:cs typeface="Arial" panose="020B0604020202020204" pitchFamily="34" charset="0"/>
              </a:defRPr>
            </a:lvl1pPr>
          </a:lstStyle>
          <a:p>
            <a:r>
              <a:rPr lang="en-US" dirty="0"/>
              <a:t>Click to add photo</a:t>
            </a:r>
          </a:p>
        </p:txBody>
      </p:sp>
      <p:sp>
        <p:nvSpPr>
          <p:cNvPr id="87" name="Picture Placeholder 9">
            <a:extLst>
              <a:ext uri="{FF2B5EF4-FFF2-40B4-BE49-F238E27FC236}">
                <a16:creationId xmlns:a16="http://schemas.microsoft.com/office/drawing/2014/main" id="{01486F31-E79E-4E60-8749-B8036B3F096A}"/>
              </a:ext>
              <a:ext uri="{C183D7F6-B498-43B3-948B-1728B52AA6E4}">
                <adec:decorative xmlns:adec="http://schemas.microsoft.com/office/drawing/2017/decorative" val="0"/>
              </a:ext>
            </a:extLst>
          </p:cNvPr>
          <p:cNvSpPr>
            <a:spLocks noGrp="1"/>
          </p:cNvSpPr>
          <p:nvPr>
            <p:ph type="pic" sz="quarter" idx="41" hasCustomPrompt="1"/>
          </p:nvPr>
        </p:nvSpPr>
        <p:spPr>
          <a:xfrm>
            <a:off x="9384248" y="892895"/>
            <a:ext cx="1391577" cy="1391576"/>
          </a:xfrm>
          <a:prstGeom prst="ellipse">
            <a:avLst/>
          </a:prstGeom>
        </p:spPr>
        <p:txBody>
          <a:bodyPr/>
          <a:lstStyle>
            <a:lvl1pPr marL="0" indent="0" algn="ctr">
              <a:buNone/>
              <a:defRPr sz="2000">
                <a:solidFill>
                  <a:schemeClr val="bg1"/>
                </a:solidFill>
                <a:latin typeface="Arial" panose="020B0604020202020204" pitchFamily="34" charset="0"/>
                <a:cs typeface="Arial" panose="020B0604020202020204" pitchFamily="34" charset="0"/>
              </a:defRPr>
            </a:lvl1pPr>
          </a:lstStyle>
          <a:p>
            <a:r>
              <a:rPr lang="en-US" dirty="0"/>
              <a:t>Click to add photo</a:t>
            </a:r>
          </a:p>
        </p:txBody>
      </p:sp>
      <p:sp>
        <p:nvSpPr>
          <p:cNvPr id="37" name="Oval 36">
            <a:extLst>
              <a:ext uri="{FF2B5EF4-FFF2-40B4-BE49-F238E27FC236}">
                <a16:creationId xmlns:a16="http://schemas.microsoft.com/office/drawing/2014/main" id="{8139AA92-1781-41FF-9168-9F70B1CD9FB7}"/>
              </a:ext>
              <a:ext uri="{C183D7F6-B498-43B3-948B-1728B52AA6E4}">
                <adec:decorative xmlns:adec="http://schemas.microsoft.com/office/drawing/2017/decorative" val="1"/>
              </a:ext>
            </a:extLst>
          </p:cNvPr>
          <p:cNvSpPr/>
          <p:nvPr userDrawn="1"/>
        </p:nvSpPr>
        <p:spPr>
          <a:xfrm>
            <a:off x="3031536" y="788825"/>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41" name="Text Placeholder 14">
            <a:extLst>
              <a:ext uri="{FF2B5EF4-FFF2-40B4-BE49-F238E27FC236}">
                <a16:creationId xmlns:a16="http://schemas.microsoft.com/office/drawing/2014/main" id="{5FE36F90-735E-43D7-854A-0347B805053D}"/>
              </a:ext>
            </a:extLst>
          </p:cNvPr>
          <p:cNvSpPr>
            <a:spLocks noGrp="1"/>
          </p:cNvSpPr>
          <p:nvPr>
            <p:ph type="body" sz="quarter" idx="19" hasCustomPrompt="1"/>
          </p:nvPr>
        </p:nvSpPr>
        <p:spPr>
          <a:xfrm>
            <a:off x="2796727" y="2539073"/>
            <a:ext cx="2085792" cy="274650"/>
          </a:xfrm>
          <a:prstGeom prst="rect">
            <a:avLst/>
          </a:prstGeom>
        </p:spPr>
        <p:txBody>
          <a:bodyPr/>
          <a:lstStyle>
            <a:lvl1pPr marL="0" indent="0" algn="ctr">
              <a:buNone/>
              <a:defRPr sz="1200" b="0" cap="all" spc="200" baseline="0">
                <a:solidFill>
                  <a:schemeClr val="accent6"/>
                </a:solidFill>
                <a:latin typeface="Arial" panose="020B0604020202020204" pitchFamily="34" charset="0"/>
                <a:cs typeface="Arial" panose="020B0604020202020204" pitchFamily="34" charset="0"/>
              </a:defRPr>
            </a:lvl1pPr>
          </a:lstStyle>
          <a:p>
            <a:pPr lvl="0"/>
            <a:r>
              <a:rPr lang="en-US" dirty="0"/>
              <a:t>Add Name</a:t>
            </a:r>
          </a:p>
        </p:txBody>
      </p:sp>
      <p:sp>
        <p:nvSpPr>
          <p:cNvPr id="42" name="Text Placeholder 14">
            <a:extLst>
              <a:ext uri="{FF2B5EF4-FFF2-40B4-BE49-F238E27FC236}">
                <a16:creationId xmlns:a16="http://schemas.microsoft.com/office/drawing/2014/main" id="{2D0125FE-7543-4B0C-8C50-D4F2949EE8A0}"/>
              </a:ext>
            </a:extLst>
          </p:cNvPr>
          <p:cNvSpPr>
            <a:spLocks noGrp="1"/>
          </p:cNvSpPr>
          <p:nvPr>
            <p:ph type="body" sz="quarter" idx="20" hasCustomPrompt="1"/>
          </p:nvPr>
        </p:nvSpPr>
        <p:spPr>
          <a:xfrm>
            <a:off x="2896865" y="2765041"/>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Arial" panose="020B0604020202020204" pitchFamily="34" charset="0"/>
                <a:cs typeface="Arial" panose="020B0604020202020204" pitchFamily="34" charset="0"/>
              </a:defRPr>
            </a:lvl1pPr>
          </a:lstStyle>
          <a:p>
            <a:pPr lvl="0"/>
            <a:r>
              <a:rPr lang="en-US" dirty="0"/>
              <a:t>Add title</a:t>
            </a:r>
          </a:p>
        </p:txBody>
      </p:sp>
      <p:sp>
        <p:nvSpPr>
          <p:cNvPr id="43" name="Text Placeholder 14">
            <a:extLst>
              <a:ext uri="{FF2B5EF4-FFF2-40B4-BE49-F238E27FC236}">
                <a16:creationId xmlns:a16="http://schemas.microsoft.com/office/drawing/2014/main" id="{839FFFF4-4A0D-40BD-B34D-CD03D03FBEC4}"/>
              </a:ext>
            </a:extLst>
          </p:cNvPr>
          <p:cNvSpPr>
            <a:spLocks noGrp="1"/>
          </p:cNvSpPr>
          <p:nvPr>
            <p:ph type="body" sz="quarter" idx="21" hasCustomPrompt="1"/>
          </p:nvPr>
        </p:nvSpPr>
        <p:spPr>
          <a:xfrm>
            <a:off x="4898932" y="2539073"/>
            <a:ext cx="2085792" cy="274650"/>
          </a:xfrm>
          <a:prstGeom prst="rect">
            <a:avLst/>
          </a:prstGeom>
        </p:spPr>
        <p:txBody>
          <a:bodyPr/>
          <a:lstStyle>
            <a:lvl1pPr marL="0" indent="0" algn="ctr">
              <a:buNone/>
              <a:defRPr sz="1200" cap="all" spc="200" baseline="0">
                <a:solidFill>
                  <a:schemeClr val="accent6"/>
                </a:solidFill>
                <a:latin typeface="Arial" panose="020B0604020202020204" pitchFamily="34" charset="0"/>
                <a:cs typeface="Arial" panose="020B0604020202020204" pitchFamily="34" charset="0"/>
              </a:defRPr>
            </a:lvl1pPr>
          </a:lstStyle>
          <a:p>
            <a:pPr lvl="0"/>
            <a:r>
              <a:rPr lang="en-US" dirty="0"/>
              <a:t>Add Name</a:t>
            </a:r>
          </a:p>
        </p:txBody>
      </p:sp>
      <p:sp>
        <p:nvSpPr>
          <p:cNvPr id="44" name="Text Placeholder 14">
            <a:extLst>
              <a:ext uri="{FF2B5EF4-FFF2-40B4-BE49-F238E27FC236}">
                <a16:creationId xmlns:a16="http://schemas.microsoft.com/office/drawing/2014/main" id="{2697A53A-8491-4753-901E-02236DC0D5C4}"/>
              </a:ext>
            </a:extLst>
          </p:cNvPr>
          <p:cNvSpPr>
            <a:spLocks noGrp="1"/>
          </p:cNvSpPr>
          <p:nvPr>
            <p:ph type="body" sz="quarter" idx="22" hasCustomPrompt="1"/>
          </p:nvPr>
        </p:nvSpPr>
        <p:spPr>
          <a:xfrm>
            <a:off x="4999070" y="2765041"/>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Arial" panose="020B0604020202020204" pitchFamily="34" charset="0"/>
                <a:cs typeface="Arial" panose="020B0604020202020204" pitchFamily="34" charset="0"/>
              </a:defRPr>
            </a:lvl1pPr>
          </a:lstStyle>
          <a:p>
            <a:pPr lvl="0"/>
            <a:r>
              <a:rPr lang="en-US" dirty="0"/>
              <a:t>Add title</a:t>
            </a:r>
          </a:p>
        </p:txBody>
      </p:sp>
      <p:sp>
        <p:nvSpPr>
          <p:cNvPr id="45" name="Text Placeholder 14">
            <a:extLst>
              <a:ext uri="{FF2B5EF4-FFF2-40B4-BE49-F238E27FC236}">
                <a16:creationId xmlns:a16="http://schemas.microsoft.com/office/drawing/2014/main" id="{A51D26D1-89AE-43E7-8F1B-E28B18019F84}"/>
              </a:ext>
            </a:extLst>
          </p:cNvPr>
          <p:cNvSpPr>
            <a:spLocks noGrp="1"/>
          </p:cNvSpPr>
          <p:nvPr>
            <p:ph type="body" sz="quarter" idx="23" hasCustomPrompt="1"/>
          </p:nvPr>
        </p:nvSpPr>
        <p:spPr>
          <a:xfrm>
            <a:off x="7000136" y="2539241"/>
            <a:ext cx="2085792" cy="274650"/>
          </a:xfrm>
          <a:prstGeom prst="rect">
            <a:avLst/>
          </a:prstGeom>
        </p:spPr>
        <p:txBody>
          <a:bodyPr/>
          <a:lstStyle>
            <a:lvl1pPr marL="0" indent="0" algn="ctr">
              <a:buNone/>
              <a:defRPr sz="1200" cap="all" spc="200" baseline="0">
                <a:solidFill>
                  <a:schemeClr val="accent6"/>
                </a:solidFill>
                <a:latin typeface="Arial" panose="020B0604020202020204" pitchFamily="34" charset="0"/>
                <a:cs typeface="Arial" panose="020B0604020202020204" pitchFamily="34" charset="0"/>
              </a:defRPr>
            </a:lvl1pPr>
          </a:lstStyle>
          <a:p>
            <a:pPr lvl="0"/>
            <a:r>
              <a:rPr lang="en-US" dirty="0"/>
              <a:t>Add Name</a:t>
            </a:r>
          </a:p>
        </p:txBody>
      </p:sp>
      <p:sp>
        <p:nvSpPr>
          <p:cNvPr id="46" name="Text Placeholder 14">
            <a:extLst>
              <a:ext uri="{FF2B5EF4-FFF2-40B4-BE49-F238E27FC236}">
                <a16:creationId xmlns:a16="http://schemas.microsoft.com/office/drawing/2014/main" id="{0191059F-A4F0-4F1C-8237-308B7AD3F97D}"/>
              </a:ext>
            </a:extLst>
          </p:cNvPr>
          <p:cNvSpPr>
            <a:spLocks noGrp="1"/>
          </p:cNvSpPr>
          <p:nvPr>
            <p:ph type="body" sz="quarter" idx="24" hasCustomPrompt="1"/>
          </p:nvPr>
        </p:nvSpPr>
        <p:spPr>
          <a:xfrm>
            <a:off x="7100274" y="2765041"/>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Arial" panose="020B0604020202020204" pitchFamily="34" charset="0"/>
                <a:cs typeface="Arial" panose="020B0604020202020204" pitchFamily="34" charset="0"/>
              </a:defRPr>
            </a:lvl1pPr>
          </a:lstStyle>
          <a:p>
            <a:pPr lvl="0"/>
            <a:r>
              <a:rPr lang="en-US" dirty="0"/>
              <a:t>Add title</a:t>
            </a:r>
          </a:p>
        </p:txBody>
      </p:sp>
      <p:sp>
        <p:nvSpPr>
          <p:cNvPr id="47" name="Text Placeholder 14">
            <a:extLst>
              <a:ext uri="{FF2B5EF4-FFF2-40B4-BE49-F238E27FC236}">
                <a16:creationId xmlns:a16="http://schemas.microsoft.com/office/drawing/2014/main" id="{CFCD3D62-2515-40AC-A8A1-F7786244B36F}"/>
              </a:ext>
            </a:extLst>
          </p:cNvPr>
          <p:cNvSpPr>
            <a:spLocks noGrp="1"/>
          </p:cNvSpPr>
          <p:nvPr>
            <p:ph type="body" sz="quarter" idx="25" hasCustomPrompt="1"/>
          </p:nvPr>
        </p:nvSpPr>
        <p:spPr>
          <a:xfrm>
            <a:off x="9095950" y="2539073"/>
            <a:ext cx="2085792" cy="274650"/>
          </a:xfrm>
          <a:prstGeom prst="rect">
            <a:avLst/>
          </a:prstGeom>
        </p:spPr>
        <p:txBody>
          <a:bodyPr/>
          <a:lstStyle>
            <a:lvl1pPr marL="0" indent="0" algn="ctr">
              <a:buNone/>
              <a:defRPr sz="1200" cap="all" spc="200" baseline="0">
                <a:solidFill>
                  <a:schemeClr val="accent6"/>
                </a:solidFill>
                <a:latin typeface="Arial" panose="020B0604020202020204" pitchFamily="34" charset="0"/>
                <a:cs typeface="Arial" panose="020B0604020202020204" pitchFamily="34" charset="0"/>
              </a:defRPr>
            </a:lvl1pPr>
          </a:lstStyle>
          <a:p>
            <a:pPr lvl="0"/>
            <a:r>
              <a:rPr lang="en-US" dirty="0"/>
              <a:t>Add Name</a:t>
            </a:r>
          </a:p>
        </p:txBody>
      </p:sp>
      <p:sp>
        <p:nvSpPr>
          <p:cNvPr id="48" name="Text Placeholder 14">
            <a:extLst>
              <a:ext uri="{FF2B5EF4-FFF2-40B4-BE49-F238E27FC236}">
                <a16:creationId xmlns:a16="http://schemas.microsoft.com/office/drawing/2014/main" id="{96332DF1-A140-4DDE-9D59-EEF6D503A8D7}"/>
              </a:ext>
            </a:extLst>
          </p:cNvPr>
          <p:cNvSpPr>
            <a:spLocks noGrp="1"/>
          </p:cNvSpPr>
          <p:nvPr>
            <p:ph type="body" sz="quarter" idx="26" hasCustomPrompt="1"/>
          </p:nvPr>
        </p:nvSpPr>
        <p:spPr>
          <a:xfrm>
            <a:off x="9196088" y="2765041"/>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Arial" panose="020B0604020202020204" pitchFamily="34" charset="0"/>
                <a:cs typeface="Arial" panose="020B0604020202020204" pitchFamily="34" charset="0"/>
              </a:defRPr>
            </a:lvl1pPr>
          </a:lstStyle>
          <a:p>
            <a:pPr lvl="0"/>
            <a:r>
              <a:rPr lang="en-US" dirty="0"/>
              <a:t>Add title</a:t>
            </a:r>
          </a:p>
        </p:txBody>
      </p:sp>
      <p:sp>
        <p:nvSpPr>
          <p:cNvPr id="97" name="Picture Placeholder 9">
            <a:extLst>
              <a:ext uri="{FF2B5EF4-FFF2-40B4-BE49-F238E27FC236}">
                <a16:creationId xmlns:a16="http://schemas.microsoft.com/office/drawing/2014/main" id="{74EEDA10-EB71-4CAE-80C3-9C8B46E6DF07}"/>
              </a:ext>
            </a:extLst>
          </p:cNvPr>
          <p:cNvSpPr>
            <a:spLocks noGrp="1"/>
          </p:cNvSpPr>
          <p:nvPr>
            <p:ph type="pic" sz="quarter" idx="42" hasCustomPrompt="1"/>
          </p:nvPr>
        </p:nvSpPr>
        <p:spPr>
          <a:xfrm>
            <a:off x="3136338" y="3534536"/>
            <a:ext cx="1391577" cy="1391576"/>
          </a:xfrm>
          <a:prstGeom prst="ellipse">
            <a:avLst/>
          </a:prstGeom>
        </p:spPr>
        <p:txBody>
          <a:bodyPr/>
          <a:lstStyle>
            <a:lvl1pPr marL="0" indent="0" algn="ctr">
              <a:buNone/>
              <a:defRPr sz="2000">
                <a:solidFill>
                  <a:schemeClr val="bg1"/>
                </a:solidFill>
                <a:latin typeface="Arial" panose="020B0604020202020204" pitchFamily="34" charset="0"/>
                <a:cs typeface="Arial" panose="020B0604020202020204" pitchFamily="34" charset="0"/>
              </a:defRPr>
            </a:lvl1pPr>
          </a:lstStyle>
          <a:p>
            <a:r>
              <a:rPr lang="en-US" dirty="0"/>
              <a:t>Click to add photo</a:t>
            </a:r>
          </a:p>
        </p:txBody>
      </p:sp>
      <p:sp>
        <p:nvSpPr>
          <p:cNvPr id="99" name="Picture Placeholder 9">
            <a:extLst>
              <a:ext uri="{FF2B5EF4-FFF2-40B4-BE49-F238E27FC236}">
                <a16:creationId xmlns:a16="http://schemas.microsoft.com/office/drawing/2014/main" id="{B9B031BF-4314-4A3C-B53C-3958CC4E6228}"/>
              </a:ext>
            </a:extLst>
          </p:cNvPr>
          <p:cNvSpPr>
            <a:spLocks noGrp="1"/>
          </p:cNvSpPr>
          <p:nvPr>
            <p:ph type="pic" sz="quarter" idx="43" hasCustomPrompt="1"/>
          </p:nvPr>
        </p:nvSpPr>
        <p:spPr>
          <a:xfrm>
            <a:off x="5209990" y="3533803"/>
            <a:ext cx="1391577" cy="1391576"/>
          </a:xfrm>
          <a:prstGeom prst="ellipse">
            <a:avLst/>
          </a:prstGeom>
        </p:spPr>
        <p:txBody>
          <a:bodyPr/>
          <a:lstStyle>
            <a:lvl1pPr marL="0" indent="0" algn="ctr">
              <a:buNone/>
              <a:defRPr sz="2000">
                <a:solidFill>
                  <a:schemeClr val="bg1"/>
                </a:solidFill>
                <a:latin typeface="Arial" panose="020B0604020202020204" pitchFamily="34" charset="0"/>
                <a:cs typeface="Arial" panose="020B0604020202020204" pitchFamily="34" charset="0"/>
              </a:defRPr>
            </a:lvl1pPr>
          </a:lstStyle>
          <a:p>
            <a:r>
              <a:rPr lang="en-US" dirty="0"/>
              <a:t>Click to add photo</a:t>
            </a:r>
          </a:p>
        </p:txBody>
      </p:sp>
      <p:sp>
        <p:nvSpPr>
          <p:cNvPr id="101" name="Picture Placeholder 9">
            <a:extLst>
              <a:ext uri="{FF2B5EF4-FFF2-40B4-BE49-F238E27FC236}">
                <a16:creationId xmlns:a16="http://schemas.microsoft.com/office/drawing/2014/main" id="{BC693B9A-3B30-4605-8EB8-2F155D0A4D7C}"/>
              </a:ext>
            </a:extLst>
          </p:cNvPr>
          <p:cNvSpPr>
            <a:spLocks noGrp="1"/>
          </p:cNvSpPr>
          <p:nvPr>
            <p:ph type="pic" sz="quarter" idx="44" hasCustomPrompt="1"/>
          </p:nvPr>
        </p:nvSpPr>
        <p:spPr>
          <a:xfrm>
            <a:off x="7305040" y="3543363"/>
            <a:ext cx="1391577" cy="1391576"/>
          </a:xfrm>
          <a:prstGeom prst="ellipse">
            <a:avLst/>
          </a:prstGeom>
        </p:spPr>
        <p:txBody>
          <a:bodyPr/>
          <a:lstStyle>
            <a:lvl1pPr marL="0" indent="0" algn="ctr">
              <a:buNone/>
              <a:defRPr sz="2000">
                <a:solidFill>
                  <a:schemeClr val="bg1"/>
                </a:solidFill>
                <a:latin typeface="Arial" panose="020B0604020202020204" pitchFamily="34" charset="0"/>
                <a:cs typeface="Arial" panose="020B0604020202020204" pitchFamily="34" charset="0"/>
              </a:defRPr>
            </a:lvl1pPr>
          </a:lstStyle>
          <a:p>
            <a:r>
              <a:rPr lang="en-US" dirty="0"/>
              <a:t>Click to add photo</a:t>
            </a:r>
          </a:p>
        </p:txBody>
      </p:sp>
      <p:sp>
        <p:nvSpPr>
          <p:cNvPr id="103" name="Picture Placeholder 9">
            <a:extLst>
              <a:ext uri="{FF2B5EF4-FFF2-40B4-BE49-F238E27FC236}">
                <a16:creationId xmlns:a16="http://schemas.microsoft.com/office/drawing/2014/main" id="{B4CC215D-FD31-4423-900D-14FF4F457AFA}"/>
              </a:ext>
            </a:extLst>
          </p:cNvPr>
          <p:cNvSpPr>
            <a:spLocks noGrp="1"/>
          </p:cNvSpPr>
          <p:nvPr>
            <p:ph type="pic" sz="quarter" idx="45" hasCustomPrompt="1"/>
          </p:nvPr>
        </p:nvSpPr>
        <p:spPr>
          <a:xfrm>
            <a:off x="9384247" y="3533803"/>
            <a:ext cx="1391577" cy="1391576"/>
          </a:xfrm>
          <a:prstGeom prst="ellipse">
            <a:avLst/>
          </a:prstGeom>
        </p:spPr>
        <p:txBody>
          <a:bodyPr/>
          <a:lstStyle>
            <a:lvl1pPr marL="0" indent="0" algn="ctr">
              <a:buNone/>
              <a:defRPr sz="2000">
                <a:solidFill>
                  <a:schemeClr val="bg1"/>
                </a:solidFill>
                <a:latin typeface="Arial" panose="020B0604020202020204" pitchFamily="34" charset="0"/>
                <a:cs typeface="Arial" panose="020B0604020202020204" pitchFamily="34" charset="0"/>
              </a:defRPr>
            </a:lvl1pPr>
          </a:lstStyle>
          <a:p>
            <a:r>
              <a:rPr lang="en-US" dirty="0"/>
              <a:t>Click to add photo</a:t>
            </a:r>
          </a:p>
        </p:txBody>
      </p:sp>
      <p:sp>
        <p:nvSpPr>
          <p:cNvPr id="73" name="Text Placeholder 14">
            <a:extLst>
              <a:ext uri="{FF2B5EF4-FFF2-40B4-BE49-F238E27FC236}">
                <a16:creationId xmlns:a16="http://schemas.microsoft.com/office/drawing/2014/main" id="{D4954E76-6CE5-4657-B73B-9875EBBEE003}"/>
              </a:ext>
            </a:extLst>
          </p:cNvPr>
          <p:cNvSpPr>
            <a:spLocks noGrp="1"/>
          </p:cNvSpPr>
          <p:nvPr>
            <p:ph type="body" sz="quarter" idx="31" hasCustomPrompt="1"/>
          </p:nvPr>
        </p:nvSpPr>
        <p:spPr>
          <a:xfrm>
            <a:off x="2796727" y="5154010"/>
            <a:ext cx="2085792" cy="274650"/>
          </a:xfrm>
          <a:prstGeom prst="rect">
            <a:avLst/>
          </a:prstGeom>
        </p:spPr>
        <p:txBody>
          <a:bodyPr/>
          <a:lstStyle>
            <a:lvl1pPr marL="0" indent="0" algn="ctr">
              <a:buNone/>
              <a:defRPr sz="1200" cap="all" spc="200" baseline="0">
                <a:solidFill>
                  <a:schemeClr val="accent6"/>
                </a:solidFill>
                <a:latin typeface="Arial" panose="020B0604020202020204" pitchFamily="34" charset="0"/>
                <a:cs typeface="Arial" panose="020B0604020202020204" pitchFamily="34" charset="0"/>
              </a:defRPr>
            </a:lvl1pPr>
          </a:lstStyle>
          <a:p>
            <a:pPr lvl="0"/>
            <a:r>
              <a:rPr lang="en-US" dirty="0"/>
              <a:t>Add Name</a:t>
            </a:r>
          </a:p>
        </p:txBody>
      </p:sp>
      <p:sp>
        <p:nvSpPr>
          <p:cNvPr id="74" name="Text Placeholder 14">
            <a:extLst>
              <a:ext uri="{FF2B5EF4-FFF2-40B4-BE49-F238E27FC236}">
                <a16:creationId xmlns:a16="http://schemas.microsoft.com/office/drawing/2014/main" id="{E361B92F-F111-450A-A880-C34503792307}"/>
              </a:ext>
            </a:extLst>
          </p:cNvPr>
          <p:cNvSpPr>
            <a:spLocks noGrp="1"/>
          </p:cNvSpPr>
          <p:nvPr>
            <p:ph type="body" sz="quarter" idx="32" hasCustomPrompt="1"/>
          </p:nvPr>
        </p:nvSpPr>
        <p:spPr>
          <a:xfrm>
            <a:off x="2896865" y="5379978"/>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Arial" panose="020B0604020202020204" pitchFamily="34" charset="0"/>
                <a:cs typeface="Arial" panose="020B0604020202020204" pitchFamily="34" charset="0"/>
              </a:defRPr>
            </a:lvl1pPr>
          </a:lstStyle>
          <a:p>
            <a:pPr lvl="0"/>
            <a:r>
              <a:rPr lang="en-US" dirty="0"/>
              <a:t>Add title</a:t>
            </a:r>
          </a:p>
        </p:txBody>
      </p:sp>
      <p:sp>
        <p:nvSpPr>
          <p:cNvPr id="75" name="Text Placeholder 14">
            <a:extLst>
              <a:ext uri="{FF2B5EF4-FFF2-40B4-BE49-F238E27FC236}">
                <a16:creationId xmlns:a16="http://schemas.microsoft.com/office/drawing/2014/main" id="{375C0FEC-10E7-43EA-953F-8CB9B43D05D4}"/>
              </a:ext>
            </a:extLst>
          </p:cNvPr>
          <p:cNvSpPr>
            <a:spLocks noGrp="1"/>
          </p:cNvSpPr>
          <p:nvPr>
            <p:ph type="body" sz="quarter" idx="33" hasCustomPrompt="1"/>
          </p:nvPr>
        </p:nvSpPr>
        <p:spPr>
          <a:xfrm>
            <a:off x="4898932" y="5154010"/>
            <a:ext cx="2085792" cy="274650"/>
          </a:xfrm>
          <a:prstGeom prst="rect">
            <a:avLst/>
          </a:prstGeom>
        </p:spPr>
        <p:txBody>
          <a:bodyPr/>
          <a:lstStyle>
            <a:lvl1pPr marL="0" indent="0" algn="ctr">
              <a:buNone/>
              <a:defRPr sz="1200" cap="all" spc="200" baseline="0">
                <a:solidFill>
                  <a:schemeClr val="accent6"/>
                </a:solidFill>
                <a:latin typeface="Arial" panose="020B0604020202020204" pitchFamily="34" charset="0"/>
                <a:cs typeface="Arial" panose="020B0604020202020204" pitchFamily="34" charset="0"/>
              </a:defRPr>
            </a:lvl1pPr>
          </a:lstStyle>
          <a:p>
            <a:pPr lvl="0"/>
            <a:r>
              <a:rPr lang="en-US" dirty="0"/>
              <a:t>Add Name</a:t>
            </a:r>
          </a:p>
        </p:txBody>
      </p:sp>
      <p:sp>
        <p:nvSpPr>
          <p:cNvPr id="76" name="Text Placeholder 14">
            <a:extLst>
              <a:ext uri="{FF2B5EF4-FFF2-40B4-BE49-F238E27FC236}">
                <a16:creationId xmlns:a16="http://schemas.microsoft.com/office/drawing/2014/main" id="{84B1D0A0-DE01-44D1-9B3D-C05DBE9FF754}"/>
              </a:ext>
            </a:extLst>
          </p:cNvPr>
          <p:cNvSpPr>
            <a:spLocks noGrp="1"/>
          </p:cNvSpPr>
          <p:nvPr>
            <p:ph type="body" sz="quarter" idx="34" hasCustomPrompt="1"/>
          </p:nvPr>
        </p:nvSpPr>
        <p:spPr>
          <a:xfrm>
            <a:off x="4999070" y="5379978"/>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Arial" panose="020B0604020202020204" pitchFamily="34" charset="0"/>
                <a:cs typeface="Arial" panose="020B0604020202020204" pitchFamily="34" charset="0"/>
              </a:defRPr>
            </a:lvl1pPr>
          </a:lstStyle>
          <a:p>
            <a:pPr lvl="0"/>
            <a:r>
              <a:rPr lang="en-US" dirty="0"/>
              <a:t>Add title</a:t>
            </a:r>
          </a:p>
        </p:txBody>
      </p:sp>
      <p:sp>
        <p:nvSpPr>
          <p:cNvPr id="77" name="Text Placeholder 14">
            <a:extLst>
              <a:ext uri="{FF2B5EF4-FFF2-40B4-BE49-F238E27FC236}">
                <a16:creationId xmlns:a16="http://schemas.microsoft.com/office/drawing/2014/main" id="{DB6914BB-9516-4473-A02F-1A325FA7EF4F}"/>
              </a:ext>
            </a:extLst>
          </p:cNvPr>
          <p:cNvSpPr>
            <a:spLocks noGrp="1"/>
          </p:cNvSpPr>
          <p:nvPr>
            <p:ph type="body" sz="quarter" idx="35" hasCustomPrompt="1"/>
          </p:nvPr>
        </p:nvSpPr>
        <p:spPr>
          <a:xfrm>
            <a:off x="7000136" y="5154178"/>
            <a:ext cx="2085792" cy="274650"/>
          </a:xfrm>
          <a:prstGeom prst="rect">
            <a:avLst/>
          </a:prstGeom>
        </p:spPr>
        <p:txBody>
          <a:bodyPr/>
          <a:lstStyle>
            <a:lvl1pPr marL="0" indent="0" algn="ctr">
              <a:buNone/>
              <a:defRPr sz="1200" cap="all" spc="200" baseline="0">
                <a:solidFill>
                  <a:schemeClr val="accent6"/>
                </a:solidFill>
                <a:latin typeface="Arial" panose="020B0604020202020204" pitchFamily="34" charset="0"/>
                <a:cs typeface="Arial" panose="020B0604020202020204" pitchFamily="34" charset="0"/>
              </a:defRPr>
            </a:lvl1pPr>
          </a:lstStyle>
          <a:p>
            <a:pPr lvl="0"/>
            <a:r>
              <a:rPr lang="en-US" dirty="0"/>
              <a:t>Add Name</a:t>
            </a:r>
          </a:p>
        </p:txBody>
      </p:sp>
      <p:sp>
        <p:nvSpPr>
          <p:cNvPr id="78" name="Text Placeholder 14">
            <a:extLst>
              <a:ext uri="{FF2B5EF4-FFF2-40B4-BE49-F238E27FC236}">
                <a16:creationId xmlns:a16="http://schemas.microsoft.com/office/drawing/2014/main" id="{FEE30418-F1D4-4D16-A984-FAA6CA0C74BF}"/>
              </a:ext>
            </a:extLst>
          </p:cNvPr>
          <p:cNvSpPr>
            <a:spLocks noGrp="1"/>
          </p:cNvSpPr>
          <p:nvPr>
            <p:ph type="body" sz="quarter" idx="36" hasCustomPrompt="1"/>
          </p:nvPr>
        </p:nvSpPr>
        <p:spPr>
          <a:xfrm>
            <a:off x="7100274" y="5379978"/>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Arial" panose="020B0604020202020204" pitchFamily="34" charset="0"/>
                <a:cs typeface="Arial" panose="020B0604020202020204" pitchFamily="34" charset="0"/>
              </a:defRPr>
            </a:lvl1pPr>
          </a:lstStyle>
          <a:p>
            <a:pPr lvl="0"/>
            <a:r>
              <a:rPr lang="en-US" dirty="0"/>
              <a:t>Add title</a:t>
            </a:r>
          </a:p>
        </p:txBody>
      </p:sp>
      <p:sp>
        <p:nvSpPr>
          <p:cNvPr id="79" name="Text Placeholder 14">
            <a:extLst>
              <a:ext uri="{FF2B5EF4-FFF2-40B4-BE49-F238E27FC236}">
                <a16:creationId xmlns:a16="http://schemas.microsoft.com/office/drawing/2014/main" id="{6D336D9D-1BA1-44AE-96D0-3ABDA2E02FB5}"/>
              </a:ext>
            </a:extLst>
          </p:cNvPr>
          <p:cNvSpPr>
            <a:spLocks noGrp="1"/>
          </p:cNvSpPr>
          <p:nvPr>
            <p:ph type="body" sz="quarter" idx="37" hasCustomPrompt="1"/>
          </p:nvPr>
        </p:nvSpPr>
        <p:spPr>
          <a:xfrm>
            <a:off x="9095950" y="5154010"/>
            <a:ext cx="2085792" cy="274650"/>
          </a:xfrm>
          <a:prstGeom prst="rect">
            <a:avLst/>
          </a:prstGeom>
        </p:spPr>
        <p:txBody>
          <a:bodyPr/>
          <a:lstStyle>
            <a:lvl1pPr marL="0" indent="0" algn="ctr">
              <a:buNone/>
              <a:defRPr sz="1200" cap="all" spc="200" baseline="0">
                <a:solidFill>
                  <a:schemeClr val="accent6"/>
                </a:solidFill>
                <a:latin typeface="Arial" panose="020B0604020202020204" pitchFamily="34" charset="0"/>
                <a:cs typeface="Arial" panose="020B0604020202020204" pitchFamily="34" charset="0"/>
              </a:defRPr>
            </a:lvl1pPr>
          </a:lstStyle>
          <a:p>
            <a:pPr lvl="0"/>
            <a:r>
              <a:rPr lang="en-US" dirty="0"/>
              <a:t>Add Name</a:t>
            </a:r>
          </a:p>
        </p:txBody>
      </p:sp>
      <p:sp>
        <p:nvSpPr>
          <p:cNvPr id="80" name="Text Placeholder 14">
            <a:extLst>
              <a:ext uri="{FF2B5EF4-FFF2-40B4-BE49-F238E27FC236}">
                <a16:creationId xmlns:a16="http://schemas.microsoft.com/office/drawing/2014/main" id="{6CFC9B87-2AEB-414D-90C4-B7F8F4AA9080}"/>
              </a:ext>
            </a:extLst>
          </p:cNvPr>
          <p:cNvSpPr>
            <a:spLocks noGrp="1"/>
          </p:cNvSpPr>
          <p:nvPr>
            <p:ph type="body" sz="quarter" idx="38" hasCustomPrompt="1"/>
          </p:nvPr>
        </p:nvSpPr>
        <p:spPr>
          <a:xfrm>
            <a:off x="9192018" y="5379978"/>
            <a:ext cx="1885515" cy="365125"/>
          </a:xfrm>
          <a:prstGeom prst="rect">
            <a:avLst/>
          </a:prstGeom>
        </p:spPr>
        <p:txBody>
          <a:bodyPr/>
          <a:lstStyle>
            <a:lvl1pPr marL="0" indent="0" algn="ctr">
              <a:lnSpc>
                <a:spcPct val="90000"/>
              </a:lnSpc>
              <a:spcBef>
                <a:spcPts val="0"/>
              </a:spcBef>
              <a:buNone/>
              <a:defRPr sz="1000" cap="none" spc="0" baseline="0">
                <a:solidFill>
                  <a:schemeClr val="bg1"/>
                </a:solidFill>
                <a:latin typeface="Arial" panose="020B0604020202020204" pitchFamily="34" charset="0"/>
                <a:cs typeface="Arial" panose="020B0604020202020204" pitchFamily="34" charset="0"/>
              </a:defRPr>
            </a:lvl1pPr>
          </a:lstStyle>
          <a:p>
            <a:pPr lvl="0"/>
            <a:r>
              <a:rPr lang="en-US" dirty="0"/>
              <a:t>Add title</a:t>
            </a:r>
          </a:p>
        </p:txBody>
      </p:sp>
      <p:sp>
        <p:nvSpPr>
          <p:cNvPr id="82" name="Oval 81">
            <a:extLst>
              <a:ext uri="{FF2B5EF4-FFF2-40B4-BE49-F238E27FC236}">
                <a16:creationId xmlns:a16="http://schemas.microsoft.com/office/drawing/2014/main" id="{9DC42105-8FBF-4317-8822-399B1F791ABF}"/>
              </a:ext>
              <a:ext uri="{C183D7F6-B498-43B3-948B-1728B52AA6E4}">
                <adec:decorative xmlns:adec="http://schemas.microsoft.com/office/drawing/2017/decorative" val="1"/>
              </a:ext>
            </a:extLst>
          </p:cNvPr>
          <p:cNvSpPr/>
          <p:nvPr userDrawn="1"/>
        </p:nvSpPr>
        <p:spPr>
          <a:xfrm>
            <a:off x="5105188" y="788092"/>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86" name="Oval 85">
            <a:extLst>
              <a:ext uri="{FF2B5EF4-FFF2-40B4-BE49-F238E27FC236}">
                <a16:creationId xmlns:a16="http://schemas.microsoft.com/office/drawing/2014/main" id="{644C80F9-E615-4699-A719-131E62011769}"/>
              </a:ext>
              <a:ext uri="{C183D7F6-B498-43B3-948B-1728B52AA6E4}">
                <adec:decorative xmlns:adec="http://schemas.microsoft.com/office/drawing/2017/decorative" val="1"/>
              </a:ext>
            </a:extLst>
          </p:cNvPr>
          <p:cNvSpPr/>
          <p:nvPr userDrawn="1"/>
        </p:nvSpPr>
        <p:spPr>
          <a:xfrm>
            <a:off x="7200238" y="797652"/>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88" name="Oval 87">
            <a:extLst>
              <a:ext uri="{FF2B5EF4-FFF2-40B4-BE49-F238E27FC236}">
                <a16:creationId xmlns:a16="http://schemas.microsoft.com/office/drawing/2014/main" id="{191882A0-07C5-40D6-9520-02882775B26A}"/>
              </a:ext>
              <a:ext uri="{C183D7F6-B498-43B3-948B-1728B52AA6E4}">
                <adec:decorative xmlns:adec="http://schemas.microsoft.com/office/drawing/2017/decorative" val="1"/>
              </a:ext>
            </a:extLst>
          </p:cNvPr>
          <p:cNvSpPr/>
          <p:nvPr userDrawn="1"/>
        </p:nvSpPr>
        <p:spPr>
          <a:xfrm>
            <a:off x="9279445" y="788092"/>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98" name="Oval 97">
            <a:extLst>
              <a:ext uri="{FF2B5EF4-FFF2-40B4-BE49-F238E27FC236}">
                <a16:creationId xmlns:a16="http://schemas.microsoft.com/office/drawing/2014/main" id="{242E90BB-F1EA-466F-939C-623189DF3ADD}"/>
              </a:ext>
              <a:ext uri="{C183D7F6-B498-43B3-948B-1728B52AA6E4}">
                <adec:decorative xmlns:adec="http://schemas.microsoft.com/office/drawing/2017/decorative" val="1"/>
              </a:ext>
            </a:extLst>
          </p:cNvPr>
          <p:cNvSpPr/>
          <p:nvPr userDrawn="1"/>
        </p:nvSpPr>
        <p:spPr>
          <a:xfrm>
            <a:off x="3031535" y="3429733"/>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100" name="Oval 99">
            <a:extLst>
              <a:ext uri="{FF2B5EF4-FFF2-40B4-BE49-F238E27FC236}">
                <a16:creationId xmlns:a16="http://schemas.microsoft.com/office/drawing/2014/main" id="{CBBFD36F-B307-4513-ABAD-4A02FF737176}"/>
              </a:ext>
              <a:ext uri="{C183D7F6-B498-43B3-948B-1728B52AA6E4}">
                <adec:decorative xmlns:adec="http://schemas.microsoft.com/office/drawing/2017/decorative" val="1"/>
              </a:ext>
            </a:extLst>
          </p:cNvPr>
          <p:cNvSpPr/>
          <p:nvPr userDrawn="1"/>
        </p:nvSpPr>
        <p:spPr>
          <a:xfrm>
            <a:off x="5105187" y="3429000"/>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102" name="Oval 101">
            <a:extLst>
              <a:ext uri="{FF2B5EF4-FFF2-40B4-BE49-F238E27FC236}">
                <a16:creationId xmlns:a16="http://schemas.microsoft.com/office/drawing/2014/main" id="{2E69D0B1-6D57-4A70-9C3C-F3A072AAA324}"/>
              </a:ext>
              <a:ext uri="{C183D7F6-B498-43B3-948B-1728B52AA6E4}">
                <adec:decorative xmlns:adec="http://schemas.microsoft.com/office/drawing/2017/decorative" val="1"/>
              </a:ext>
            </a:extLst>
          </p:cNvPr>
          <p:cNvSpPr/>
          <p:nvPr userDrawn="1"/>
        </p:nvSpPr>
        <p:spPr>
          <a:xfrm>
            <a:off x="7200237" y="3438560"/>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104" name="Oval 103">
            <a:extLst>
              <a:ext uri="{FF2B5EF4-FFF2-40B4-BE49-F238E27FC236}">
                <a16:creationId xmlns:a16="http://schemas.microsoft.com/office/drawing/2014/main" id="{95C6593C-7D72-47FB-AACE-F8848EAFA3AB}"/>
              </a:ext>
              <a:ext uri="{C183D7F6-B498-43B3-948B-1728B52AA6E4}">
                <adec:decorative xmlns:adec="http://schemas.microsoft.com/office/drawing/2017/decorative" val="1"/>
              </a:ext>
            </a:extLst>
          </p:cNvPr>
          <p:cNvSpPr/>
          <p:nvPr userDrawn="1"/>
        </p:nvSpPr>
        <p:spPr>
          <a:xfrm>
            <a:off x="9279444" y="3429000"/>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49" name="Footer Placeholder 15">
            <a:extLst>
              <a:ext uri="{FF2B5EF4-FFF2-40B4-BE49-F238E27FC236}">
                <a16:creationId xmlns:a16="http://schemas.microsoft.com/office/drawing/2014/main" id="{31792FCF-B887-414C-91E9-67BF2125E6F8}"/>
              </a:ext>
            </a:extLst>
          </p:cNvPr>
          <p:cNvSpPr>
            <a:spLocks noGrp="1"/>
          </p:cNvSpPr>
          <p:nvPr>
            <p:ph type="ftr" sz="quarter" idx="3"/>
          </p:nvPr>
        </p:nvSpPr>
        <p:spPr>
          <a:xfrm>
            <a:off x="6096000" y="6284153"/>
            <a:ext cx="4469829" cy="365125"/>
          </a:xfrm>
          <a:prstGeom prst="rect">
            <a:avLst/>
          </a:prstGeom>
        </p:spPr>
        <p:txBody>
          <a:bodyPr anchor="ctr"/>
          <a:lstStyle>
            <a:lvl1pPr algn="r">
              <a:defRPr sz="1000" cap="all" spc="300" baseline="0">
                <a:solidFill>
                  <a:schemeClr val="bg1"/>
                </a:solidFill>
                <a:latin typeface="+mj-lt"/>
              </a:defRPr>
            </a:lvl1pPr>
          </a:lstStyle>
          <a:p>
            <a:r>
              <a:rPr lang="en-US" dirty="0">
                <a:latin typeface="Arial" panose="020B0604020202020204" pitchFamily="34" charset="0"/>
                <a:cs typeface="Arial" panose="020B0604020202020204" pitchFamily="34" charset="0"/>
              </a:rPr>
              <a:t>PRESENTATION</a:t>
            </a:r>
            <a:r>
              <a:rPr lang="en-US" dirty="0">
                <a:latin typeface="Arial" panose="020B0604020202020204" pitchFamily="34" charset="0"/>
              </a:rPr>
              <a:t> TITLE</a:t>
            </a:r>
          </a:p>
        </p:txBody>
      </p:sp>
      <p:pic>
        <p:nvPicPr>
          <p:cNvPr id="50" name="Picture 49" descr="Text&#10;&#10;Description automatically generated">
            <a:extLst>
              <a:ext uri="{FF2B5EF4-FFF2-40B4-BE49-F238E27FC236}">
                <a16:creationId xmlns:a16="http://schemas.microsoft.com/office/drawing/2014/main" id="{FF366DBF-785A-7B40-BB9F-A741C965DBE8}"/>
              </a:ext>
            </a:extLst>
          </p:cNvPr>
          <p:cNvPicPr>
            <a:picLocks noChangeAspect="1"/>
          </p:cNvPicPr>
          <p:nvPr userDrawn="1"/>
        </p:nvPicPr>
        <p:blipFill>
          <a:blip r:embed="rId3"/>
          <a:stretch>
            <a:fillRect/>
          </a:stretch>
        </p:blipFill>
        <p:spPr>
          <a:xfrm>
            <a:off x="10700075" y="6264275"/>
            <a:ext cx="1207003" cy="402945"/>
          </a:xfrm>
          <a:prstGeom prst="rect">
            <a:avLst/>
          </a:prstGeom>
        </p:spPr>
      </p:pic>
    </p:spTree>
    <p:extLst>
      <p:ext uri="{BB962C8B-B14F-4D97-AF65-F5344CB8AC3E}">
        <p14:creationId xmlns:p14="http://schemas.microsoft.com/office/powerpoint/2010/main" val="180233339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Fu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F666A-7AF7-4FC6-99DD-E06ED83C2E88}"/>
              </a:ext>
            </a:extLst>
          </p:cNvPr>
          <p:cNvSpPr>
            <a:spLocks noGrp="1"/>
          </p:cNvSpPr>
          <p:nvPr>
            <p:ph type="title" hasCustomPrompt="1"/>
          </p:nvPr>
        </p:nvSpPr>
        <p:spPr>
          <a:xfrm>
            <a:off x="3131507" y="412356"/>
            <a:ext cx="5561556" cy="567670"/>
          </a:xfrm>
          <a:prstGeom prst="rect">
            <a:avLst/>
          </a:prstGeom>
        </p:spPr>
        <p:txBody>
          <a:bodyPr/>
          <a:lstStyle>
            <a:lvl1pPr algn="ctr">
              <a:defRPr sz="3200" b="1" cap="none" spc="0" baseline="0">
                <a:solidFill>
                  <a:schemeClr val="bg1"/>
                </a:solidFill>
                <a:latin typeface="Arial" panose="020B0604020202020204" pitchFamily="34" charset="0"/>
                <a:cs typeface="Arial" panose="020B0604020202020204" pitchFamily="34" charset="0"/>
              </a:defRPr>
            </a:lvl1pPr>
          </a:lstStyle>
          <a:p>
            <a:r>
              <a:rPr lang="en-US" dirty="0"/>
              <a:t>Click To Add Title</a:t>
            </a:r>
          </a:p>
        </p:txBody>
      </p:sp>
      <p:sp>
        <p:nvSpPr>
          <p:cNvPr id="45" name="Text Placeholder 10">
            <a:extLst>
              <a:ext uri="{FF2B5EF4-FFF2-40B4-BE49-F238E27FC236}">
                <a16:creationId xmlns:a16="http://schemas.microsoft.com/office/drawing/2014/main" id="{F2A51B67-A536-47ED-9C35-D2A4CF043420}"/>
              </a:ext>
            </a:extLst>
          </p:cNvPr>
          <p:cNvSpPr>
            <a:spLocks noGrp="1"/>
          </p:cNvSpPr>
          <p:nvPr>
            <p:ph type="body" sz="quarter" idx="21" hasCustomPrompt="1"/>
          </p:nvPr>
        </p:nvSpPr>
        <p:spPr>
          <a:xfrm>
            <a:off x="930273" y="1956800"/>
            <a:ext cx="1611892" cy="1151632"/>
          </a:xfrm>
          <a:prstGeom prst="rect">
            <a:avLst/>
          </a:prstGeom>
        </p:spPr>
        <p:txBody>
          <a:bodyPr anchor="ctr"/>
          <a:lstStyle>
            <a:lvl1pPr marL="0" indent="0" algn="ctr">
              <a:lnSpc>
                <a:spcPct val="100000"/>
              </a:lnSpc>
              <a:spcBef>
                <a:spcPts val="0"/>
              </a:spcBef>
              <a:spcAft>
                <a:spcPts val="0"/>
              </a:spcAft>
              <a:buNone/>
              <a:defRPr sz="3200" cap="all" spc="400" baseline="0">
                <a:solidFill>
                  <a:schemeClr val="accent5"/>
                </a:solidFill>
                <a:latin typeface="Arial" panose="020B0604020202020204" pitchFamily="34" charset="0"/>
                <a:cs typeface="Arial" panose="020B0604020202020204" pitchFamily="34" charset="0"/>
              </a:defRPr>
            </a:lvl1pPr>
          </a:lstStyle>
          <a:p>
            <a:pPr lvl="0"/>
            <a:r>
              <a:rPr lang="en-US" dirty="0"/>
              <a:t>Add title</a:t>
            </a:r>
          </a:p>
        </p:txBody>
      </p:sp>
      <p:sp>
        <p:nvSpPr>
          <p:cNvPr id="49" name="Text Placeholder 10">
            <a:extLst>
              <a:ext uri="{FF2B5EF4-FFF2-40B4-BE49-F238E27FC236}">
                <a16:creationId xmlns:a16="http://schemas.microsoft.com/office/drawing/2014/main" id="{22B9C39F-D011-4AC3-A4D5-F61A1CB3650B}"/>
              </a:ext>
            </a:extLst>
          </p:cNvPr>
          <p:cNvSpPr>
            <a:spLocks noGrp="1"/>
          </p:cNvSpPr>
          <p:nvPr>
            <p:ph type="body" sz="quarter" idx="22" hasCustomPrompt="1"/>
          </p:nvPr>
        </p:nvSpPr>
        <p:spPr>
          <a:xfrm>
            <a:off x="3613801" y="1956801"/>
            <a:ext cx="1611892" cy="1151632"/>
          </a:xfrm>
          <a:prstGeom prst="rect">
            <a:avLst/>
          </a:prstGeom>
        </p:spPr>
        <p:txBody>
          <a:bodyPr anchor="ctr"/>
          <a:lstStyle>
            <a:lvl1pPr marL="0" indent="0" algn="ctr">
              <a:lnSpc>
                <a:spcPct val="100000"/>
              </a:lnSpc>
              <a:spcBef>
                <a:spcPts val="0"/>
              </a:spcBef>
              <a:buNone/>
              <a:defRPr sz="3200" cap="all" spc="400" baseline="0">
                <a:solidFill>
                  <a:schemeClr val="accent6">
                    <a:lumMod val="75000"/>
                  </a:schemeClr>
                </a:solidFill>
                <a:latin typeface="Arial" panose="020B0604020202020204" pitchFamily="34" charset="0"/>
                <a:cs typeface="Arial" panose="020B0604020202020204" pitchFamily="34" charset="0"/>
              </a:defRPr>
            </a:lvl1pPr>
          </a:lstStyle>
          <a:p>
            <a:pPr lvl="0"/>
            <a:r>
              <a:rPr lang="en-US" dirty="0"/>
              <a:t>Add title</a:t>
            </a:r>
          </a:p>
        </p:txBody>
      </p:sp>
      <p:sp>
        <p:nvSpPr>
          <p:cNvPr id="47" name="Text Placeholder 10">
            <a:extLst>
              <a:ext uri="{FF2B5EF4-FFF2-40B4-BE49-F238E27FC236}">
                <a16:creationId xmlns:a16="http://schemas.microsoft.com/office/drawing/2014/main" id="{4ACDF114-02BD-4A37-9BE7-AA8094B7CD20}"/>
              </a:ext>
            </a:extLst>
          </p:cNvPr>
          <p:cNvSpPr>
            <a:spLocks noGrp="1"/>
          </p:cNvSpPr>
          <p:nvPr>
            <p:ph type="body" sz="quarter" idx="23" hasCustomPrompt="1"/>
          </p:nvPr>
        </p:nvSpPr>
        <p:spPr>
          <a:xfrm>
            <a:off x="6297329" y="1956801"/>
            <a:ext cx="1611892" cy="1151632"/>
          </a:xfrm>
          <a:prstGeom prst="rect">
            <a:avLst/>
          </a:prstGeom>
        </p:spPr>
        <p:txBody>
          <a:bodyPr anchor="ctr"/>
          <a:lstStyle>
            <a:lvl1pPr marL="0" indent="0" algn="ctr">
              <a:lnSpc>
                <a:spcPct val="100000"/>
              </a:lnSpc>
              <a:spcBef>
                <a:spcPts val="0"/>
              </a:spcBef>
              <a:buNone/>
              <a:defRPr sz="3200" cap="all" spc="400" baseline="0">
                <a:solidFill>
                  <a:schemeClr val="accent1">
                    <a:lumMod val="50000"/>
                    <a:lumOff val="50000"/>
                  </a:schemeClr>
                </a:solidFill>
                <a:latin typeface="Arial" panose="020B0604020202020204" pitchFamily="34" charset="0"/>
                <a:cs typeface="Arial" panose="020B0604020202020204" pitchFamily="34" charset="0"/>
              </a:defRPr>
            </a:lvl1pPr>
          </a:lstStyle>
          <a:p>
            <a:pPr lvl="0"/>
            <a:r>
              <a:rPr lang="en-US" dirty="0"/>
              <a:t>Add title</a:t>
            </a:r>
          </a:p>
        </p:txBody>
      </p:sp>
      <p:sp>
        <p:nvSpPr>
          <p:cNvPr id="48" name="Text Placeholder 10">
            <a:extLst>
              <a:ext uri="{FF2B5EF4-FFF2-40B4-BE49-F238E27FC236}">
                <a16:creationId xmlns:a16="http://schemas.microsoft.com/office/drawing/2014/main" id="{E3852728-C736-414F-BEC0-31AB3A704D1D}"/>
              </a:ext>
            </a:extLst>
          </p:cNvPr>
          <p:cNvSpPr>
            <a:spLocks noGrp="1"/>
          </p:cNvSpPr>
          <p:nvPr>
            <p:ph type="body" sz="quarter" idx="24" hasCustomPrompt="1"/>
          </p:nvPr>
        </p:nvSpPr>
        <p:spPr>
          <a:xfrm>
            <a:off x="8980856" y="1956801"/>
            <a:ext cx="1611892" cy="1151632"/>
          </a:xfrm>
          <a:prstGeom prst="rect">
            <a:avLst/>
          </a:prstGeom>
        </p:spPr>
        <p:txBody>
          <a:bodyPr anchor="ctr"/>
          <a:lstStyle>
            <a:lvl1pPr marL="0" indent="0" algn="ctr">
              <a:lnSpc>
                <a:spcPct val="100000"/>
              </a:lnSpc>
              <a:spcBef>
                <a:spcPts val="0"/>
              </a:spcBef>
              <a:buNone/>
              <a:defRPr sz="3200" cap="all" spc="400" baseline="0">
                <a:solidFill>
                  <a:schemeClr val="accent3"/>
                </a:solidFill>
                <a:latin typeface="Arial" panose="020B0604020202020204" pitchFamily="34" charset="0"/>
                <a:cs typeface="Arial" panose="020B0604020202020204" pitchFamily="34" charset="0"/>
              </a:defRPr>
            </a:lvl1pPr>
          </a:lstStyle>
          <a:p>
            <a:pPr lvl="0"/>
            <a:r>
              <a:rPr lang="en-US" dirty="0"/>
              <a:t>Add title</a:t>
            </a:r>
          </a:p>
        </p:txBody>
      </p:sp>
      <p:sp>
        <p:nvSpPr>
          <p:cNvPr id="37" name="Text Placeholder 14">
            <a:extLst>
              <a:ext uri="{FF2B5EF4-FFF2-40B4-BE49-F238E27FC236}">
                <a16:creationId xmlns:a16="http://schemas.microsoft.com/office/drawing/2014/main" id="{6B731840-A0DA-423D-9AD1-D542C17BA99A}"/>
              </a:ext>
            </a:extLst>
          </p:cNvPr>
          <p:cNvSpPr>
            <a:spLocks noGrp="1"/>
          </p:cNvSpPr>
          <p:nvPr>
            <p:ph type="body" sz="quarter" idx="12" hasCustomPrompt="1"/>
          </p:nvPr>
        </p:nvSpPr>
        <p:spPr>
          <a:xfrm>
            <a:off x="545026" y="3458011"/>
            <a:ext cx="2382386" cy="613702"/>
          </a:xfrm>
          <a:prstGeom prst="rect">
            <a:avLst/>
          </a:prstGeom>
        </p:spPr>
        <p:txBody>
          <a:bodyPr anchor="b"/>
          <a:lstStyle>
            <a:lvl1pPr marL="0" indent="0" algn="ctr">
              <a:lnSpc>
                <a:spcPct val="100000"/>
              </a:lnSpc>
              <a:spcBef>
                <a:spcPts val="0"/>
              </a:spcBef>
              <a:spcAft>
                <a:spcPts val="0"/>
              </a:spcAft>
              <a:buNone/>
              <a:defRPr sz="1600" cap="none" spc="200" baseline="0">
                <a:solidFill>
                  <a:schemeClr val="accent5"/>
                </a:solidFill>
                <a:latin typeface="Arial" panose="020B0604020202020204" pitchFamily="34" charset="0"/>
                <a:cs typeface="Arial" panose="020B0604020202020204" pitchFamily="34" charset="0"/>
              </a:defRPr>
            </a:lvl1pPr>
          </a:lstStyle>
          <a:p>
            <a:pPr lvl="0"/>
            <a:r>
              <a:rPr lang="en-US" dirty="0"/>
              <a:t>Click to add title</a:t>
            </a:r>
          </a:p>
        </p:txBody>
      </p:sp>
      <p:sp>
        <p:nvSpPr>
          <p:cNvPr id="38" name="Text Placeholder 14">
            <a:extLst>
              <a:ext uri="{FF2B5EF4-FFF2-40B4-BE49-F238E27FC236}">
                <a16:creationId xmlns:a16="http://schemas.microsoft.com/office/drawing/2014/main" id="{1E47A2D3-1E75-488B-A7B8-CB951C8CFBF3}"/>
              </a:ext>
            </a:extLst>
          </p:cNvPr>
          <p:cNvSpPr>
            <a:spLocks noGrp="1"/>
          </p:cNvSpPr>
          <p:nvPr>
            <p:ph type="body" sz="quarter" idx="13" hasCustomPrompt="1"/>
          </p:nvPr>
        </p:nvSpPr>
        <p:spPr>
          <a:xfrm>
            <a:off x="545026" y="4049754"/>
            <a:ext cx="2382386" cy="857935"/>
          </a:xfrm>
          <a:prstGeom prst="rect">
            <a:avLst/>
          </a:prstGeom>
        </p:spPr>
        <p:txBody>
          <a:bodyPr/>
          <a:lstStyle>
            <a:lvl1pPr marL="0" indent="0" algn="ctr">
              <a:lnSpc>
                <a:spcPct val="125000"/>
              </a:lnSpc>
              <a:spcBef>
                <a:spcPts val="0"/>
              </a:spcBef>
              <a:buNone/>
              <a:defRPr sz="1200" cap="none" spc="0" baseline="0">
                <a:solidFill>
                  <a:schemeClr val="bg1"/>
                </a:solidFill>
                <a:latin typeface="Arial" panose="020B0604020202020204" pitchFamily="34" charset="0"/>
                <a:cs typeface="Arial" panose="020B0604020202020204" pitchFamily="34" charset="0"/>
              </a:defRPr>
            </a:lvl1pPr>
          </a:lstStyle>
          <a:p>
            <a:pPr lvl="0"/>
            <a:r>
              <a:rPr lang="en-US" dirty="0"/>
              <a:t>Click to add text</a:t>
            </a:r>
          </a:p>
        </p:txBody>
      </p:sp>
      <p:sp>
        <p:nvSpPr>
          <p:cNvPr id="39" name="Text Placeholder 14">
            <a:extLst>
              <a:ext uri="{FF2B5EF4-FFF2-40B4-BE49-F238E27FC236}">
                <a16:creationId xmlns:a16="http://schemas.microsoft.com/office/drawing/2014/main" id="{2D6ADA9B-155A-4D54-8FCB-993ADEDA7934}"/>
              </a:ext>
            </a:extLst>
          </p:cNvPr>
          <p:cNvSpPr>
            <a:spLocks noGrp="1"/>
          </p:cNvSpPr>
          <p:nvPr>
            <p:ph type="body" sz="quarter" idx="15" hasCustomPrompt="1"/>
          </p:nvPr>
        </p:nvSpPr>
        <p:spPr>
          <a:xfrm>
            <a:off x="3228554" y="3458011"/>
            <a:ext cx="2382386" cy="613702"/>
          </a:xfrm>
          <a:prstGeom prst="rect">
            <a:avLst/>
          </a:prstGeom>
        </p:spPr>
        <p:txBody>
          <a:bodyPr anchor="b"/>
          <a:lstStyle>
            <a:lvl1pPr marL="0" indent="0" algn="ctr">
              <a:lnSpc>
                <a:spcPct val="100000"/>
              </a:lnSpc>
              <a:spcBef>
                <a:spcPts val="0"/>
              </a:spcBef>
              <a:spcAft>
                <a:spcPts val="0"/>
              </a:spcAft>
              <a:buNone/>
              <a:defRPr sz="1600" cap="none" spc="200" baseline="0">
                <a:solidFill>
                  <a:schemeClr val="accent6">
                    <a:lumMod val="75000"/>
                  </a:schemeClr>
                </a:solidFill>
                <a:latin typeface="Arial" panose="020B0604020202020204" pitchFamily="34" charset="0"/>
                <a:cs typeface="Arial" panose="020B0604020202020204" pitchFamily="34" charset="0"/>
              </a:defRPr>
            </a:lvl1pPr>
          </a:lstStyle>
          <a:p>
            <a:pPr lvl="0"/>
            <a:r>
              <a:rPr lang="en-US" dirty="0"/>
              <a:t>Click to add title</a:t>
            </a:r>
          </a:p>
        </p:txBody>
      </p:sp>
      <p:sp>
        <p:nvSpPr>
          <p:cNvPr id="40" name="Text Placeholder 14">
            <a:extLst>
              <a:ext uri="{FF2B5EF4-FFF2-40B4-BE49-F238E27FC236}">
                <a16:creationId xmlns:a16="http://schemas.microsoft.com/office/drawing/2014/main" id="{EF3CF6C8-7D4D-4E50-B616-0431BD4830E4}"/>
              </a:ext>
            </a:extLst>
          </p:cNvPr>
          <p:cNvSpPr>
            <a:spLocks noGrp="1"/>
          </p:cNvSpPr>
          <p:nvPr>
            <p:ph type="body" sz="quarter" idx="16" hasCustomPrompt="1"/>
          </p:nvPr>
        </p:nvSpPr>
        <p:spPr>
          <a:xfrm>
            <a:off x="3228554" y="4049754"/>
            <a:ext cx="2382386" cy="857935"/>
          </a:xfrm>
          <a:prstGeom prst="rect">
            <a:avLst/>
          </a:prstGeom>
        </p:spPr>
        <p:txBody>
          <a:bodyPr/>
          <a:lstStyle>
            <a:lvl1pPr marL="0" indent="0" algn="ctr">
              <a:lnSpc>
                <a:spcPct val="125000"/>
              </a:lnSpc>
              <a:spcBef>
                <a:spcPts val="0"/>
              </a:spcBef>
              <a:buNone/>
              <a:defRPr sz="1200" cap="none" spc="0" baseline="0">
                <a:solidFill>
                  <a:schemeClr val="bg1"/>
                </a:solidFill>
                <a:latin typeface="Arial" panose="020B0604020202020204" pitchFamily="34" charset="0"/>
                <a:cs typeface="Arial" panose="020B0604020202020204" pitchFamily="34" charset="0"/>
              </a:defRPr>
            </a:lvl1pPr>
          </a:lstStyle>
          <a:p>
            <a:pPr lvl="0"/>
            <a:r>
              <a:rPr lang="en-US" dirty="0"/>
              <a:t>Click to add text</a:t>
            </a:r>
          </a:p>
        </p:txBody>
      </p:sp>
      <p:sp>
        <p:nvSpPr>
          <p:cNvPr id="41" name="Text Placeholder 14">
            <a:extLst>
              <a:ext uri="{FF2B5EF4-FFF2-40B4-BE49-F238E27FC236}">
                <a16:creationId xmlns:a16="http://schemas.microsoft.com/office/drawing/2014/main" id="{1CDF49FC-54E3-44AE-A97C-193A25AD6CB3}"/>
              </a:ext>
            </a:extLst>
          </p:cNvPr>
          <p:cNvSpPr>
            <a:spLocks noGrp="1"/>
          </p:cNvSpPr>
          <p:nvPr>
            <p:ph type="body" sz="quarter" idx="17" hasCustomPrompt="1"/>
          </p:nvPr>
        </p:nvSpPr>
        <p:spPr>
          <a:xfrm>
            <a:off x="5912082" y="3458011"/>
            <a:ext cx="2382386" cy="613702"/>
          </a:xfrm>
          <a:prstGeom prst="rect">
            <a:avLst/>
          </a:prstGeom>
        </p:spPr>
        <p:txBody>
          <a:bodyPr anchor="b"/>
          <a:lstStyle>
            <a:lvl1pPr marL="0" indent="0" algn="ctr">
              <a:lnSpc>
                <a:spcPct val="100000"/>
              </a:lnSpc>
              <a:spcBef>
                <a:spcPts val="0"/>
              </a:spcBef>
              <a:spcAft>
                <a:spcPts val="0"/>
              </a:spcAft>
              <a:buNone/>
              <a:defRPr sz="1600" cap="none" spc="200" baseline="0">
                <a:solidFill>
                  <a:schemeClr val="accent1">
                    <a:lumMod val="50000"/>
                    <a:lumOff val="50000"/>
                  </a:schemeClr>
                </a:solidFill>
                <a:latin typeface="Arial" panose="020B0604020202020204" pitchFamily="34" charset="0"/>
                <a:cs typeface="Arial" panose="020B0604020202020204" pitchFamily="34" charset="0"/>
              </a:defRPr>
            </a:lvl1pPr>
          </a:lstStyle>
          <a:p>
            <a:pPr lvl="0"/>
            <a:r>
              <a:rPr lang="en-US" dirty="0"/>
              <a:t>Click to add title</a:t>
            </a:r>
          </a:p>
        </p:txBody>
      </p:sp>
      <p:sp>
        <p:nvSpPr>
          <p:cNvPr id="42" name="Text Placeholder 14">
            <a:extLst>
              <a:ext uri="{FF2B5EF4-FFF2-40B4-BE49-F238E27FC236}">
                <a16:creationId xmlns:a16="http://schemas.microsoft.com/office/drawing/2014/main" id="{742DE5D9-5D04-4F7F-9F34-704818185832}"/>
              </a:ext>
            </a:extLst>
          </p:cNvPr>
          <p:cNvSpPr>
            <a:spLocks noGrp="1"/>
          </p:cNvSpPr>
          <p:nvPr>
            <p:ph type="body" sz="quarter" idx="18" hasCustomPrompt="1"/>
          </p:nvPr>
        </p:nvSpPr>
        <p:spPr>
          <a:xfrm>
            <a:off x="5912082" y="4049754"/>
            <a:ext cx="2382386" cy="857935"/>
          </a:xfrm>
          <a:prstGeom prst="rect">
            <a:avLst/>
          </a:prstGeom>
        </p:spPr>
        <p:txBody>
          <a:bodyPr/>
          <a:lstStyle>
            <a:lvl1pPr marL="0" indent="0" algn="ctr">
              <a:lnSpc>
                <a:spcPct val="125000"/>
              </a:lnSpc>
              <a:spcBef>
                <a:spcPts val="0"/>
              </a:spcBef>
              <a:buNone/>
              <a:defRPr sz="1200" cap="none" spc="0" baseline="0">
                <a:solidFill>
                  <a:schemeClr val="bg1"/>
                </a:solidFill>
                <a:latin typeface="Arial" panose="020B0604020202020204" pitchFamily="34" charset="0"/>
                <a:cs typeface="Arial" panose="020B0604020202020204" pitchFamily="34" charset="0"/>
              </a:defRPr>
            </a:lvl1pPr>
          </a:lstStyle>
          <a:p>
            <a:pPr lvl="0"/>
            <a:r>
              <a:rPr lang="en-US" dirty="0"/>
              <a:t>Click to add text</a:t>
            </a:r>
          </a:p>
        </p:txBody>
      </p:sp>
      <p:sp>
        <p:nvSpPr>
          <p:cNvPr id="43" name="Text Placeholder 14">
            <a:extLst>
              <a:ext uri="{FF2B5EF4-FFF2-40B4-BE49-F238E27FC236}">
                <a16:creationId xmlns:a16="http://schemas.microsoft.com/office/drawing/2014/main" id="{5F0B8140-B940-4531-9562-8D79015D9413}"/>
              </a:ext>
            </a:extLst>
          </p:cNvPr>
          <p:cNvSpPr>
            <a:spLocks noGrp="1"/>
          </p:cNvSpPr>
          <p:nvPr>
            <p:ph type="body" sz="quarter" idx="19" hasCustomPrompt="1"/>
          </p:nvPr>
        </p:nvSpPr>
        <p:spPr>
          <a:xfrm>
            <a:off x="8595609" y="3458011"/>
            <a:ext cx="2382386" cy="613702"/>
          </a:xfrm>
          <a:prstGeom prst="rect">
            <a:avLst/>
          </a:prstGeom>
        </p:spPr>
        <p:txBody>
          <a:bodyPr anchor="b"/>
          <a:lstStyle>
            <a:lvl1pPr marL="0" indent="0" algn="ctr">
              <a:lnSpc>
                <a:spcPct val="100000"/>
              </a:lnSpc>
              <a:spcBef>
                <a:spcPts val="0"/>
              </a:spcBef>
              <a:spcAft>
                <a:spcPts val="0"/>
              </a:spcAft>
              <a:buNone/>
              <a:defRPr sz="1600" cap="none" spc="200" baseline="0">
                <a:solidFill>
                  <a:schemeClr val="accent3"/>
                </a:solidFill>
                <a:latin typeface="Arial" panose="020B0604020202020204" pitchFamily="34" charset="0"/>
                <a:cs typeface="Arial" panose="020B0604020202020204" pitchFamily="34" charset="0"/>
              </a:defRPr>
            </a:lvl1pPr>
          </a:lstStyle>
          <a:p>
            <a:pPr lvl="0"/>
            <a:r>
              <a:rPr lang="en-US" dirty="0"/>
              <a:t>Click to add title</a:t>
            </a:r>
          </a:p>
        </p:txBody>
      </p:sp>
      <p:sp>
        <p:nvSpPr>
          <p:cNvPr id="44" name="Text Placeholder 14">
            <a:extLst>
              <a:ext uri="{FF2B5EF4-FFF2-40B4-BE49-F238E27FC236}">
                <a16:creationId xmlns:a16="http://schemas.microsoft.com/office/drawing/2014/main" id="{849CC034-065E-48F0-985D-B80C15200238}"/>
              </a:ext>
            </a:extLst>
          </p:cNvPr>
          <p:cNvSpPr>
            <a:spLocks noGrp="1"/>
          </p:cNvSpPr>
          <p:nvPr>
            <p:ph type="body" sz="quarter" idx="20" hasCustomPrompt="1"/>
          </p:nvPr>
        </p:nvSpPr>
        <p:spPr>
          <a:xfrm>
            <a:off x="8595609" y="4049754"/>
            <a:ext cx="2382386" cy="857935"/>
          </a:xfrm>
          <a:prstGeom prst="rect">
            <a:avLst/>
          </a:prstGeom>
        </p:spPr>
        <p:txBody>
          <a:bodyPr/>
          <a:lstStyle>
            <a:lvl1pPr marL="0" indent="0" algn="ctr">
              <a:lnSpc>
                <a:spcPct val="125000"/>
              </a:lnSpc>
              <a:spcBef>
                <a:spcPts val="0"/>
              </a:spcBef>
              <a:buNone/>
              <a:defRPr sz="1200" cap="none" spc="0" baseline="0">
                <a:solidFill>
                  <a:schemeClr val="bg1"/>
                </a:solidFill>
                <a:latin typeface="Arial" panose="020B0604020202020204" pitchFamily="34" charset="0"/>
                <a:cs typeface="Arial" panose="020B0604020202020204" pitchFamily="34" charset="0"/>
              </a:defRPr>
            </a:lvl1pPr>
          </a:lstStyle>
          <a:p>
            <a:pPr lvl="0"/>
            <a:r>
              <a:rPr lang="en-US" dirty="0"/>
              <a:t>Click to add text</a:t>
            </a:r>
          </a:p>
        </p:txBody>
      </p:sp>
    </p:spTree>
    <p:extLst>
      <p:ext uri="{BB962C8B-B14F-4D97-AF65-F5344CB8AC3E}">
        <p14:creationId xmlns:p14="http://schemas.microsoft.com/office/powerpoint/2010/main" val="73828153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ummar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7B14DA-64F0-4FA7-9A51-F4DB18154D7E}"/>
              </a:ext>
            </a:extLst>
          </p:cNvPr>
          <p:cNvSpPr>
            <a:spLocks noGrp="1"/>
          </p:cNvSpPr>
          <p:nvPr>
            <p:ph type="title" hasCustomPrompt="1"/>
          </p:nvPr>
        </p:nvSpPr>
        <p:spPr>
          <a:xfrm>
            <a:off x="5679441" y="1259911"/>
            <a:ext cx="5124189" cy="492302"/>
          </a:xfrm>
          <a:prstGeom prst="rect">
            <a:avLst/>
          </a:prstGeom>
        </p:spPr>
        <p:txBody>
          <a:bodyPr/>
          <a:lstStyle>
            <a:lvl1pPr>
              <a:defRPr sz="3200" b="1" cap="none" spc="0" baseline="0">
                <a:solidFill>
                  <a:schemeClr val="bg1"/>
                </a:solidFill>
                <a:latin typeface="Arial" panose="020B0604020202020204" pitchFamily="34" charset="0"/>
                <a:cs typeface="Arial" panose="020B0604020202020204" pitchFamily="34" charset="0"/>
              </a:defRPr>
            </a:lvl1pPr>
          </a:lstStyle>
          <a:p>
            <a:r>
              <a:rPr lang="en-US" dirty="0"/>
              <a:t>Click To Add Title</a:t>
            </a:r>
          </a:p>
        </p:txBody>
      </p:sp>
      <p:sp>
        <p:nvSpPr>
          <p:cNvPr id="17" name="Text Placeholder 14">
            <a:extLst>
              <a:ext uri="{FF2B5EF4-FFF2-40B4-BE49-F238E27FC236}">
                <a16:creationId xmlns:a16="http://schemas.microsoft.com/office/drawing/2014/main" id="{DC4C8188-3DF6-4730-A43A-B789F03449DA}"/>
              </a:ext>
            </a:extLst>
          </p:cNvPr>
          <p:cNvSpPr>
            <a:spLocks noGrp="1"/>
          </p:cNvSpPr>
          <p:nvPr>
            <p:ph type="body" sz="quarter" idx="14" hasCustomPrompt="1"/>
          </p:nvPr>
        </p:nvSpPr>
        <p:spPr>
          <a:xfrm>
            <a:off x="5679441" y="1752212"/>
            <a:ext cx="4856479" cy="2413388"/>
          </a:xfrm>
          <a:prstGeom prst="rect">
            <a:avLst/>
          </a:prstGeom>
        </p:spPr>
        <p:txBody>
          <a:bodyPr/>
          <a:lstStyle>
            <a:lvl1pPr marL="0" indent="0">
              <a:lnSpc>
                <a:spcPct val="150000"/>
              </a:lnSpc>
              <a:spcBef>
                <a:spcPts val="0"/>
              </a:spcBef>
              <a:buNone/>
              <a:defRPr sz="1400" cap="none" spc="0" baseline="0">
                <a:solidFill>
                  <a:schemeClr val="bg1"/>
                </a:solidFill>
                <a:latin typeface="Arial" panose="020B0604020202020204" pitchFamily="34" charset="0"/>
                <a:cs typeface="Arial" panose="020B0604020202020204" pitchFamily="34" charset="0"/>
              </a:defRPr>
            </a:lvl1pPr>
          </a:lstStyle>
          <a:p>
            <a:pPr lvl="0"/>
            <a:r>
              <a:rPr lang="en-US" dirty="0"/>
              <a:t>Click to add text</a:t>
            </a:r>
          </a:p>
        </p:txBody>
      </p:sp>
      <p:sp>
        <p:nvSpPr>
          <p:cNvPr id="10" name="Footer Placeholder 15">
            <a:extLst>
              <a:ext uri="{FF2B5EF4-FFF2-40B4-BE49-F238E27FC236}">
                <a16:creationId xmlns:a16="http://schemas.microsoft.com/office/drawing/2014/main" id="{F44F92F0-1C79-BF43-BCB9-55C5BA7DB8E0}"/>
              </a:ext>
            </a:extLst>
          </p:cNvPr>
          <p:cNvSpPr>
            <a:spLocks noGrp="1"/>
          </p:cNvSpPr>
          <p:nvPr>
            <p:ph type="ftr" sz="quarter" idx="3"/>
          </p:nvPr>
        </p:nvSpPr>
        <p:spPr>
          <a:xfrm>
            <a:off x="6096000" y="6284153"/>
            <a:ext cx="4469829" cy="365125"/>
          </a:xfrm>
          <a:prstGeom prst="rect">
            <a:avLst/>
          </a:prstGeom>
        </p:spPr>
        <p:txBody>
          <a:bodyPr anchor="ctr"/>
          <a:lstStyle>
            <a:lvl1pPr algn="r">
              <a:defRPr sz="1000" cap="all" spc="300" baseline="0">
                <a:solidFill>
                  <a:schemeClr val="bg1"/>
                </a:solidFill>
                <a:latin typeface="+mj-lt"/>
              </a:defRPr>
            </a:lvl1pPr>
          </a:lstStyle>
          <a:p>
            <a:r>
              <a:rPr lang="en-US" dirty="0">
                <a:latin typeface="Arial" panose="020B0604020202020204" pitchFamily="34" charset="0"/>
                <a:cs typeface="Arial" panose="020B0604020202020204" pitchFamily="34" charset="0"/>
              </a:rPr>
              <a:t>PRESENTATION</a:t>
            </a:r>
            <a:r>
              <a:rPr lang="en-US" dirty="0">
                <a:latin typeface="Arial" panose="020B0604020202020204" pitchFamily="34" charset="0"/>
              </a:rPr>
              <a:t> TITLE</a:t>
            </a:r>
          </a:p>
        </p:txBody>
      </p:sp>
      <p:pic>
        <p:nvPicPr>
          <p:cNvPr id="11" name="Picture 10" descr="Text&#10;&#10;Description automatically generated">
            <a:extLst>
              <a:ext uri="{FF2B5EF4-FFF2-40B4-BE49-F238E27FC236}">
                <a16:creationId xmlns:a16="http://schemas.microsoft.com/office/drawing/2014/main" id="{AE6FE9E4-E87C-8B46-8688-B10EFF027325}"/>
              </a:ext>
            </a:extLst>
          </p:cNvPr>
          <p:cNvPicPr>
            <a:picLocks noChangeAspect="1"/>
          </p:cNvPicPr>
          <p:nvPr userDrawn="1"/>
        </p:nvPicPr>
        <p:blipFill>
          <a:blip r:embed="rId3"/>
          <a:stretch>
            <a:fillRect/>
          </a:stretch>
        </p:blipFill>
        <p:spPr>
          <a:xfrm>
            <a:off x="10700075" y="6264275"/>
            <a:ext cx="1207003" cy="402945"/>
          </a:xfrm>
          <a:prstGeom prst="rect">
            <a:avLst/>
          </a:prstGeom>
        </p:spPr>
      </p:pic>
    </p:spTree>
    <p:extLst>
      <p:ext uri="{BB962C8B-B14F-4D97-AF65-F5344CB8AC3E}">
        <p14:creationId xmlns:p14="http://schemas.microsoft.com/office/powerpoint/2010/main" val="183440778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hank You">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0DB23A-E569-444D-8607-FD404EECF3BA}"/>
              </a:ext>
            </a:extLst>
          </p:cNvPr>
          <p:cNvSpPr>
            <a:spLocks noGrp="1"/>
          </p:cNvSpPr>
          <p:nvPr>
            <p:ph type="title" hasCustomPrompt="1"/>
          </p:nvPr>
        </p:nvSpPr>
        <p:spPr>
          <a:xfrm>
            <a:off x="1026850" y="1120262"/>
            <a:ext cx="4989629" cy="2387771"/>
          </a:xfrm>
          <a:prstGeom prst="rect">
            <a:avLst/>
          </a:prstGeom>
        </p:spPr>
        <p:txBody>
          <a:bodyPr anchor="b"/>
          <a:lstStyle>
            <a:lvl1pPr algn="ctr">
              <a:defRPr sz="5400" b="1" i="0" cap="none" spc="0" baseline="0">
                <a:solidFill>
                  <a:schemeClr val="bg1"/>
                </a:solidFill>
                <a:latin typeface="Arial" panose="020B0604020202020204" pitchFamily="34" charset="0"/>
                <a:cs typeface="Arial" panose="020B0604020202020204" pitchFamily="34" charset="0"/>
              </a:defRPr>
            </a:lvl1pPr>
          </a:lstStyle>
          <a:p>
            <a:r>
              <a:rPr lang="en-US" dirty="0"/>
              <a:t>Click To Add Title</a:t>
            </a:r>
          </a:p>
        </p:txBody>
      </p:sp>
      <p:sp>
        <p:nvSpPr>
          <p:cNvPr id="10" name="Text Placeholder 13">
            <a:extLst>
              <a:ext uri="{FF2B5EF4-FFF2-40B4-BE49-F238E27FC236}">
                <a16:creationId xmlns:a16="http://schemas.microsoft.com/office/drawing/2014/main" id="{72B0D3D1-FC7B-43D5-B514-082D63A90ED1}"/>
              </a:ext>
            </a:extLst>
          </p:cNvPr>
          <p:cNvSpPr>
            <a:spLocks noGrp="1"/>
          </p:cNvSpPr>
          <p:nvPr>
            <p:ph type="body" sz="quarter" idx="12" hasCustomPrompt="1"/>
          </p:nvPr>
        </p:nvSpPr>
        <p:spPr>
          <a:xfrm>
            <a:off x="1026852" y="4088267"/>
            <a:ext cx="4989628" cy="1756576"/>
          </a:xfrm>
          <a:prstGeom prst="rect">
            <a:avLst/>
          </a:prstGeom>
        </p:spPr>
        <p:txBody>
          <a:bodyPr>
            <a:normAutofit/>
          </a:bodyPr>
          <a:lstStyle>
            <a:lvl1pPr marL="0" indent="0" algn="ctr">
              <a:lnSpc>
                <a:spcPct val="150000"/>
              </a:lnSpc>
              <a:spcBef>
                <a:spcPts val="0"/>
              </a:spcBef>
              <a:buNone/>
              <a:defRPr sz="1800" b="0" i="0">
                <a:solidFill>
                  <a:srgbClr val="6EBE49"/>
                </a:solidFill>
                <a:latin typeface="Arial" panose="020B0604020202020204" pitchFamily="34" charset="0"/>
                <a:cs typeface="Arial" panose="020B0604020202020204" pitchFamily="34" charset="0"/>
              </a:defRPr>
            </a:lvl1pPr>
          </a:lstStyle>
          <a:p>
            <a:pPr lvl="0"/>
            <a:r>
              <a:rPr lang="en-US" dirty="0"/>
              <a:t>Click to add subtitle</a:t>
            </a:r>
          </a:p>
        </p:txBody>
      </p:sp>
    </p:spTree>
    <p:extLst>
      <p:ext uri="{BB962C8B-B14F-4D97-AF65-F5344CB8AC3E}">
        <p14:creationId xmlns:p14="http://schemas.microsoft.com/office/powerpoint/2010/main" val="7988802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Filecoin Foo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Footer Placeholder 15">
            <a:extLst>
              <a:ext uri="{FF2B5EF4-FFF2-40B4-BE49-F238E27FC236}">
                <a16:creationId xmlns:a16="http://schemas.microsoft.com/office/drawing/2014/main" id="{4ADF4919-0DC7-DE42-94D7-06B167C4DD46}"/>
              </a:ext>
            </a:extLst>
          </p:cNvPr>
          <p:cNvSpPr>
            <a:spLocks noGrp="1"/>
          </p:cNvSpPr>
          <p:nvPr>
            <p:ph type="ftr" sz="quarter" idx="3"/>
          </p:nvPr>
        </p:nvSpPr>
        <p:spPr>
          <a:xfrm>
            <a:off x="6096000" y="6284153"/>
            <a:ext cx="4469829" cy="365125"/>
          </a:xfrm>
          <a:prstGeom prst="rect">
            <a:avLst/>
          </a:prstGeom>
        </p:spPr>
        <p:txBody>
          <a:bodyPr anchor="ctr"/>
          <a:lstStyle>
            <a:lvl1pPr algn="r">
              <a:defRPr sz="1000" cap="all" spc="300" baseline="0">
                <a:solidFill>
                  <a:schemeClr val="bg1"/>
                </a:solidFill>
                <a:latin typeface="+mj-lt"/>
              </a:defRPr>
            </a:lvl1pPr>
          </a:lstStyle>
          <a:p>
            <a:r>
              <a:rPr lang="en-US" dirty="0">
                <a:latin typeface="Arial" panose="020B0604020202020204" pitchFamily="34" charset="0"/>
                <a:cs typeface="Arial" panose="020B0604020202020204" pitchFamily="34" charset="0"/>
              </a:rPr>
              <a:t>PRESENTATION</a:t>
            </a:r>
            <a:r>
              <a:rPr lang="en-US" dirty="0">
                <a:latin typeface="Arial" panose="020B0604020202020204" pitchFamily="34" charset="0"/>
              </a:rPr>
              <a:t> TITLE</a:t>
            </a:r>
          </a:p>
        </p:txBody>
      </p:sp>
    </p:spTree>
    <p:extLst>
      <p:ext uri="{BB962C8B-B14F-4D97-AF65-F5344CB8AC3E}">
        <p14:creationId xmlns:p14="http://schemas.microsoft.com/office/powerpoint/2010/main" val="22015877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bout U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1" name="Oval 30">
            <a:extLst>
              <a:ext uri="{FF2B5EF4-FFF2-40B4-BE49-F238E27FC236}">
                <a16:creationId xmlns:a16="http://schemas.microsoft.com/office/drawing/2014/main" id="{A5F6FE17-A48F-4A3E-8719-1DE83CD6B4C5}"/>
              </a:ext>
              <a:ext uri="{C183D7F6-B498-43B3-948B-1728B52AA6E4}">
                <adec:decorative xmlns:adec="http://schemas.microsoft.com/office/drawing/2017/decorative" val="1"/>
              </a:ext>
            </a:extLst>
          </p:cNvPr>
          <p:cNvSpPr/>
          <p:nvPr userDrawn="1"/>
        </p:nvSpPr>
        <p:spPr>
          <a:xfrm>
            <a:off x="7462048" y="1199853"/>
            <a:ext cx="3929901" cy="3929901"/>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Arial" panose="020B0604020202020204" pitchFamily="34" charset="0"/>
            </a:endParaRPr>
          </a:p>
        </p:txBody>
      </p:sp>
      <p:sp>
        <p:nvSpPr>
          <p:cNvPr id="2" name="Title 1">
            <a:extLst>
              <a:ext uri="{FF2B5EF4-FFF2-40B4-BE49-F238E27FC236}">
                <a16:creationId xmlns:a16="http://schemas.microsoft.com/office/drawing/2014/main" id="{3FF73882-4B79-419D-89EE-4B7CED18D9E2}"/>
              </a:ext>
            </a:extLst>
          </p:cNvPr>
          <p:cNvSpPr>
            <a:spLocks noGrp="1"/>
          </p:cNvSpPr>
          <p:nvPr>
            <p:ph type="title" hasCustomPrompt="1"/>
          </p:nvPr>
        </p:nvSpPr>
        <p:spPr>
          <a:xfrm>
            <a:off x="1021623" y="2210810"/>
            <a:ext cx="5322956" cy="538038"/>
          </a:xfrm>
          <a:prstGeom prst="rect">
            <a:avLst/>
          </a:prstGeom>
        </p:spPr>
        <p:txBody>
          <a:bodyPr/>
          <a:lstStyle>
            <a:lvl1pPr>
              <a:defRPr sz="3200" b="1" cap="none" spc="0" baseline="0">
                <a:solidFill>
                  <a:schemeClr val="bg1"/>
                </a:solidFill>
                <a:latin typeface="Arial" panose="020B0604020202020204" pitchFamily="34" charset="0"/>
                <a:cs typeface="Arial" panose="020B0604020202020204" pitchFamily="34" charset="0"/>
              </a:defRPr>
            </a:lvl1pPr>
          </a:lstStyle>
          <a:p>
            <a:r>
              <a:rPr lang="en-US" dirty="0"/>
              <a:t>Click To Add Title</a:t>
            </a:r>
          </a:p>
        </p:txBody>
      </p:sp>
      <p:sp>
        <p:nvSpPr>
          <p:cNvPr id="26" name="Text Placeholder 25">
            <a:extLst>
              <a:ext uri="{FF2B5EF4-FFF2-40B4-BE49-F238E27FC236}">
                <a16:creationId xmlns:a16="http://schemas.microsoft.com/office/drawing/2014/main" id="{EF50E1F4-245D-4104-AFDB-25D35D7C5C07}"/>
              </a:ext>
            </a:extLst>
          </p:cNvPr>
          <p:cNvSpPr>
            <a:spLocks noGrp="1"/>
          </p:cNvSpPr>
          <p:nvPr>
            <p:ph type="body" sz="quarter" idx="12" hasCustomPrompt="1"/>
          </p:nvPr>
        </p:nvSpPr>
        <p:spPr>
          <a:xfrm>
            <a:off x="1034661" y="2747550"/>
            <a:ext cx="5309918" cy="2872039"/>
          </a:xfrm>
          <a:prstGeom prst="rect">
            <a:avLst/>
          </a:prstGeom>
        </p:spPr>
        <p:txBody>
          <a:bodyPr/>
          <a:lstStyle>
            <a:lvl1pPr marL="0" indent="0" algn="l">
              <a:lnSpc>
                <a:spcPct val="150000"/>
              </a:lnSpc>
              <a:spcBef>
                <a:spcPts val="0"/>
              </a:spcBef>
              <a:buNone/>
              <a:defRPr sz="1600">
                <a:solidFill>
                  <a:schemeClr val="bg1"/>
                </a:solidFill>
                <a:latin typeface="Arial" panose="020B0604020202020204" pitchFamily="34" charset="0"/>
                <a:cs typeface="Arial" panose="020B0604020202020204" pitchFamily="34" charset="0"/>
              </a:defRPr>
            </a:lvl1pPr>
          </a:lstStyle>
          <a:p>
            <a:pPr lvl="0"/>
            <a:r>
              <a:rPr lang="en-US" dirty="0"/>
              <a:t>Click to add text</a:t>
            </a:r>
          </a:p>
        </p:txBody>
      </p:sp>
      <p:sp>
        <p:nvSpPr>
          <p:cNvPr id="30" name="Picture Placeholder 29">
            <a:extLst>
              <a:ext uri="{FF2B5EF4-FFF2-40B4-BE49-F238E27FC236}">
                <a16:creationId xmlns:a16="http://schemas.microsoft.com/office/drawing/2014/main" id="{73A2FF74-415E-49BB-B2ED-E04C7B50BDE2}"/>
              </a:ext>
            </a:extLst>
          </p:cNvPr>
          <p:cNvSpPr>
            <a:spLocks noGrp="1"/>
          </p:cNvSpPr>
          <p:nvPr>
            <p:ph type="pic" sz="quarter" idx="13" hasCustomPrompt="1"/>
          </p:nvPr>
        </p:nvSpPr>
        <p:spPr>
          <a:xfrm>
            <a:off x="7663453" y="1433033"/>
            <a:ext cx="3527091" cy="3463540"/>
          </a:xfrm>
          <a:prstGeom prst="ellipse">
            <a:avLst/>
          </a:prstGeom>
        </p:spPr>
        <p:txBody>
          <a:bodyPr/>
          <a:lstStyle>
            <a:lvl1pPr marL="0" indent="0" algn="ctr">
              <a:buFont typeface="+mj-lt"/>
              <a:buNone/>
              <a:defRPr>
                <a:solidFill>
                  <a:schemeClr val="bg1"/>
                </a:solidFill>
                <a:latin typeface="Arial" panose="020B0604020202020204" pitchFamily="34" charset="0"/>
                <a:cs typeface="Arial" panose="020B0604020202020204" pitchFamily="34" charset="0"/>
              </a:defRPr>
            </a:lvl1pPr>
          </a:lstStyle>
          <a:p>
            <a:r>
              <a:rPr lang="en-US" dirty="0"/>
              <a:t>Click to add photo</a:t>
            </a:r>
          </a:p>
        </p:txBody>
      </p:sp>
      <p:sp>
        <p:nvSpPr>
          <p:cNvPr id="14" name="Footer Placeholder 15">
            <a:extLst>
              <a:ext uri="{FF2B5EF4-FFF2-40B4-BE49-F238E27FC236}">
                <a16:creationId xmlns:a16="http://schemas.microsoft.com/office/drawing/2014/main" id="{52E49BF0-D4E2-3748-81CF-1A3BF3A1169F}"/>
              </a:ext>
            </a:extLst>
          </p:cNvPr>
          <p:cNvSpPr>
            <a:spLocks noGrp="1"/>
          </p:cNvSpPr>
          <p:nvPr>
            <p:ph type="ftr" sz="quarter" idx="3"/>
          </p:nvPr>
        </p:nvSpPr>
        <p:spPr>
          <a:xfrm>
            <a:off x="6096000" y="6284153"/>
            <a:ext cx="4469829" cy="365125"/>
          </a:xfrm>
          <a:prstGeom prst="rect">
            <a:avLst/>
          </a:prstGeom>
        </p:spPr>
        <p:txBody>
          <a:bodyPr anchor="ctr"/>
          <a:lstStyle>
            <a:lvl1pPr algn="r">
              <a:defRPr sz="1000" cap="all" spc="300" baseline="0">
                <a:solidFill>
                  <a:schemeClr val="bg1"/>
                </a:solidFill>
                <a:latin typeface="+mj-lt"/>
              </a:defRPr>
            </a:lvl1pPr>
          </a:lstStyle>
          <a:p>
            <a:r>
              <a:rPr lang="en-US" dirty="0">
                <a:latin typeface="Arial" panose="020B0604020202020204" pitchFamily="34" charset="0"/>
                <a:cs typeface="Arial" panose="020B0604020202020204" pitchFamily="34" charset="0"/>
              </a:rPr>
              <a:t>PRESENTATION</a:t>
            </a:r>
            <a:r>
              <a:rPr lang="en-US" dirty="0">
                <a:latin typeface="Arial" panose="020B0604020202020204" pitchFamily="34" charset="0"/>
              </a:rPr>
              <a:t> TITLE</a:t>
            </a:r>
          </a:p>
        </p:txBody>
      </p:sp>
      <p:pic>
        <p:nvPicPr>
          <p:cNvPr id="15" name="Picture 14" descr="Text&#10;&#10;Description automatically generated">
            <a:extLst>
              <a:ext uri="{FF2B5EF4-FFF2-40B4-BE49-F238E27FC236}">
                <a16:creationId xmlns:a16="http://schemas.microsoft.com/office/drawing/2014/main" id="{8B9FAF14-25BA-8E40-B16A-95A7651A5572}"/>
              </a:ext>
            </a:extLst>
          </p:cNvPr>
          <p:cNvPicPr>
            <a:picLocks noChangeAspect="1"/>
          </p:cNvPicPr>
          <p:nvPr userDrawn="1"/>
        </p:nvPicPr>
        <p:blipFill>
          <a:blip r:embed="rId3"/>
          <a:stretch>
            <a:fillRect/>
          </a:stretch>
        </p:blipFill>
        <p:spPr>
          <a:xfrm>
            <a:off x="10700075" y="6264275"/>
            <a:ext cx="1207003" cy="402945"/>
          </a:xfrm>
          <a:prstGeom prst="rect">
            <a:avLst/>
          </a:prstGeom>
        </p:spPr>
      </p:pic>
    </p:spTree>
    <p:extLst>
      <p:ext uri="{BB962C8B-B14F-4D97-AF65-F5344CB8AC3E}">
        <p14:creationId xmlns:p14="http://schemas.microsoft.com/office/powerpoint/2010/main" val="22609222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roblem">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C648289-A550-4F4F-96C8-3D82FCE94245}"/>
              </a:ext>
            </a:extLst>
          </p:cNvPr>
          <p:cNvSpPr>
            <a:spLocks noGrp="1"/>
          </p:cNvSpPr>
          <p:nvPr>
            <p:ph type="title" hasCustomPrompt="1"/>
          </p:nvPr>
        </p:nvSpPr>
        <p:spPr>
          <a:xfrm>
            <a:off x="4187069" y="695093"/>
            <a:ext cx="4919354" cy="667498"/>
          </a:xfrm>
          <a:prstGeom prst="rect">
            <a:avLst/>
          </a:prstGeom>
        </p:spPr>
        <p:txBody>
          <a:bodyPr/>
          <a:lstStyle>
            <a:lvl1pPr>
              <a:defRPr sz="3200" b="1" cap="none" spc="0" baseline="0">
                <a:solidFill>
                  <a:schemeClr val="bg1"/>
                </a:solidFill>
                <a:latin typeface="Arial" panose="020B0604020202020204" pitchFamily="34" charset="0"/>
                <a:cs typeface="Arial" panose="020B0604020202020204" pitchFamily="34" charset="0"/>
              </a:defRPr>
            </a:lvl1pPr>
          </a:lstStyle>
          <a:p>
            <a:r>
              <a:rPr lang="en-US" dirty="0"/>
              <a:t>Click To Add Title</a:t>
            </a:r>
          </a:p>
        </p:txBody>
      </p:sp>
      <p:sp>
        <p:nvSpPr>
          <p:cNvPr id="26" name="Text Placeholder 14">
            <a:extLst>
              <a:ext uri="{FF2B5EF4-FFF2-40B4-BE49-F238E27FC236}">
                <a16:creationId xmlns:a16="http://schemas.microsoft.com/office/drawing/2014/main" id="{33EEFC4F-DE64-450E-9DD5-65D08E123C22}"/>
              </a:ext>
            </a:extLst>
          </p:cNvPr>
          <p:cNvSpPr>
            <a:spLocks noGrp="1"/>
          </p:cNvSpPr>
          <p:nvPr>
            <p:ph type="body" sz="quarter" idx="22" hasCustomPrompt="1"/>
          </p:nvPr>
        </p:nvSpPr>
        <p:spPr>
          <a:xfrm>
            <a:off x="4199594" y="1873815"/>
            <a:ext cx="2556579" cy="365125"/>
          </a:xfrm>
          <a:prstGeom prst="rect">
            <a:avLst/>
          </a:prstGeom>
        </p:spPr>
        <p:txBody>
          <a:bodyPr/>
          <a:lstStyle>
            <a:lvl1pPr marL="0" indent="0">
              <a:buNone/>
              <a:defRPr sz="1600" cap="none" spc="200" baseline="0">
                <a:solidFill>
                  <a:schemeClr val="accent6"/>
                </a:solidFill>
                <a:latin typeface="Arial" panose="020B0604020202020204" pitchFamily="34" charset="0"/>
                <a:cs typeface="Arial" panose="020B0604020202020204" pitchFamily="34" charset="0"/>
              </a:defRPr>
            </a:lvl1pPr>
          </a:lstStyle>
          <a:p>
            <a:pPr lvl="0"/>
            <a:r>
              <a:rPr lang="en-US" dirty="0"/>
              <a:t>Click to add title</a:t>
            </a:r>
          </a:p>
        </p:txBody>
      </p:sp>
      <p:sp>
        <p:nvSpPr>
          <p:cNvPr id="18" name="Text Placeholder 14">
            <a:extLst>
              <a:ext uri="{FF2B5EF4-FFF2-40B4-BE49-F238E27FC236}">
                <a16:creationId xmlns:a16="http://schemas.microsoft.com/office/drawing/2014/main" id="{38C58F5B-7BA2-42E8-B66A-4561678ADDC4}"/>
              </a:ext>
            </a:extLst>
          </p:cNvPr>
          <p:cNvSpPr>
            <a:spLocks noGrp="1"/>
          </p:cNvSpPr>
          <p:nvPr>
            <p:ph type="body" sz="quarter" idx="15" hasCustomPrompt="1"/>
          </p:nvPr>
        </p:nvSpPr>
        <p:spPr>
          <a:xfrm>
            <a:off x="4199595" y="2161771"/>
            <a:ext cx="2556579" cy="1328236"/>
          </a:xfrm>
          <a:prstGeom prst="rect">
            <a:avLst/>
          </a:prstGeom>
        </p:spPr>
        <p:txBody>
          <a:bodyPr/>
          <a:lstStyle>
            <a:lvl1pPr marL="0" indent="0">
              <a:lnSpc>
                <a:spcPct val="150000"/>
              </a:lnSpc>
              <a:spcBef>
                <a:spcPts val="0"/>
              </a:spcBef>
              <a:buNone/>
              <a:defRPr sz="1400" cap="none" spc="0" baseline="0">
                <a:solidFill>
                  <a:schemeClr val="bg1"/>
                </a:solidFill>
                <a:latin typeface="Arial" panose="020B0604020202020204" pitchFamily="34" charset="0"/>
                <a:cs typeface="Arial" panose="020B0604020202020204" pitchFamily="34" charset="0"/>
              </a:defRPr>
            </a:lvl1pPr>
          </a:lstStyle>
          <a:p>
            <a:pPr lvl="0"/>
            <a:r>
              <a:rPr lang="en-US" dirty="0"/>
              <a:t>Click to add text</a:t>
            </a:r>
          </a:p>
        </p:txBody>
      </p:sp>
      <p:sp>
        <p:nvSpPr>
          <p:cNvPr id="15" name="Text Placeholder 14">
            <a:extLst>
              <a:ext uri="{FF2B5EF4-FFF2-40B4-BE49-F238E27FC236}">
                <a16:creationId xmlns:a16="http://schemas.microsoft.com/office/drawing/2014/main" id="{66743AAE-DD8A-4954-B033-100DF6D97554}"/>
              </a:ext>
            </a:extLst>
          </p:cNvPr>
          <p:cNvSpPr>
            <a:spLocks noGrp="1"/>
          </p:cNvSpPr>
          <p:nvPr>
            <p:ph type="body" sz="quarter" idx="12" hasCustomPrompt="1"/>
          </p:nvPr>
        </p:nvSpPr>
        <p:spPr>
          <a:xfrm>
            <a:off x="7538997" y="1847996"/>
            <a:ext cx="2556578" cy="365125"/>
          </a:xfrm>
          <a:prstGeom prst="rect">
            <a:avLst/>
          </a:prstGeom>
        </p:spPr>
        <p:txBody>
          <a:bodyPr/>
          <a:lstStyle>
            <a:lvl1pPr marL="0" indent="0">
              <a:buNone/>
              <a:defRPr sz="1600" cap="none" spc="200" baseline="0">
                <a:solidFill>
                  <a:schemeClr val="accent6"/>
                </a:solidFill>
                <a:latin typeface="Arial" panose="020B0604020202020204" pitchFamily="34" charset="0"/>
                <a:cs typeface="Arial" panose="020B0604020202020204" pitchFamily="34" charset="0"/>
              </a:defRPr>
            </a:lvl1pPr>
          </a:lstStyle>
          <a:p>
            <a:pPr lvl="0"/>
            <a:r>
              <a:rPr lang="en-US" dirty="0"/>
              <a:t>Click to add title</a:t>
            </a:r>
          </a:p>
        </p:txBody>
      </p:sp>
      <p:sp>
        <p:nvSpPr>
          <p:cNvPr id="16" name="Text Placeholder 14">
            <a:extLst>
              <a:ext uri="{FF2B5EF4-FFF2-40B4-BE49-F238E27FC236}">
                <a16:creationId xmlns:a16="http://schemas.microsoft.com/office/drawing/2014/main" id="{B7B5D3C5-66A2-486B-9B1D-A7075D150C27}"/>
              </a:ext>
            </a:extLst>
          </p:cNvPr>
          <p:cNvSpPr>
            <a:spLocks noGrp="1"/>
          </p:cNvSpPr>
          <p:nvPr>
            <p:ph type="body" sz="quarter" idx="13" hasCustomPrompt="1"/>
          </p:nvPr>
        </p:nvSpPr>
        <p:spPr>
          <a:xfrm>
            <a:off x="7538997" y="2152625"/>
            <a:ext cx="2556578" cy="1291081"/>
          </a:xfrm>
          <a:prstGeom prst="rect">
            <a:avLst/>
          </a:prstGeom>
        </p:spPr>
        <p:txBody>
          <a:bodyPr/>
          <a:lstStyle>
            <a:lvl1pPr marL="0" indent="0">
              <a:lnSpc>
                <a:spcPct val="150000"/>
              </a:lnSpc>
              <a:spcBef>
                <a:spcPts val="0"/>
              </a:spcBef>
              <a:buNone/>
              <a:defRPr sz="1400" cap="none" spc="0" baseline="0">
                <a:solidFill>
                  <a:schemeClr val="bg1"/>
                </a:solidFill>
                <a:latin typeface="Arial" panose="020B0604020202020204" pitchFamily="34" charset="0"/>
                <a:cs typeface="Arial" panose="020B0604020202020204" pitchFamily="34" charset="0"/>
              </a:defRPr>
            </a:lvl1pPr>
          </a:lstStyle>
          <a:p>
            <a:pPr lvl="0"/>
            <a:r>
              <a:rPr lang="en-US" dirty="0"/>
              <a:t>Click to add text</a:t>
            </a:r>
          </a:p>
        </p:txBody>
      </p:sp>
      <p:sp>
        <p:nvSpPr>
          <p:cNvPr id="30" name="Text Placeholder 14">
            <a:extLst>
              <a:ext uri="{FF2B5EF4-FFF2-40B4-BE49-F238E27FC236}">
                <a16:creationId xmlns:a16="http://schemas.microsoft.com/office/drawing/2014/main" id="{AD063EDB-47FD-44F8-9344-12CBC2AE0B77}"/>
              </a:ext>
            </a:extLst>
          </p:cNvPr>
          <p:cNvSpPr>
            <a:spLocks noGrp="1"/>
          </p:cNvSpPr>
          <p:nvPr>
            <p:ph type="body" sz="quarter" idx="24" hasCustomPrompt="1"/>
          </p:nvPr>
        </p:nvSpPr>
        <p:spPr>
          <a:xfrm>
            <a:off x="4199595" y="4045442"/>
            <a:ext cx="2556577" cy="365125"/>
          </a:xfrm>
          <a:prstGeom prst="rect">
            <a:avLst/>
          </a:prstGeom>
        </p:spPr>
        <p:txBody>
          <a:bodyPr/>
          <a:lstStyle>
            <a:lvl1pPr marL="0" indent="0">
              <a:buNone/>
              <a:defRPr sz="1600" cap="none" spc="200" baseline="0">
                <a:solidFill>
                  <a:schemeClr val="accent6"/>
                </a:solidFill>
                <a:latin typeface="Arial" panose="020B0604020202020204" pitchFamily="34" charset="0"/>
                <a:cs typeface="Arial" panose="020B0604020202020204" pitchFamily="34" charset="0"/>
              </a:defRPr>
            </a:lvl1pPr>
          </a:lstStyle>
          <a:p>
            <a:pPr lvl="0"/>
            <a:r>
              <a:rPr lang="en-US" dirty="0"/>
              <a:t>Click to add title</a:t>
            </a:r>
          </a:p>
        </p:txBody>
      </p:sp>
      <p:sp>
        <p:nvSpPr>
          <p:cNvPr id="22" name="Text Placeholder 14">
            <a:extLst>
              <a:ext uri="{FF2B5EF4-FFF2-40B4-BE49-F238E27FC236}">
                <a16:creationId xmlns:a16="http://schemas.microsoft.com/office/drawing/2014/main" id="{94586DE3-CDE9-4337-A49D-C1031595E36F}"/>
              </a:ext>
            </a:extLst>
          </p:cNvPr>
          <p:cNvSpPr>
            <a:spLocks noGrp="1"/>
          </p:cNvSpPr>
          <p:nvPr>
            <p:ph type="body" sz="quarter" idx="19" hasCustomPrompt="1"/>
          </p:nvPr>
        </p:nvSpPr>
        <p:spPr>
          <a:xfrm>
            <a:off x="4199596" y="4358124"/>
            <a:ext cx="2556577" cy="1328236"/>
          </a:xfrm>
          <a:prstGeom prst="rect">
            <a:avLst/>
          </a:prstGeom>
        </p:spPr>
        <p:txBody>
          <a:bodyPr/>
          <a:lstStyle>
            <a:lvl1pPr marL="0" indent="0">
              <a:lnSpc>
                <a:spcPct val="150000"/>
              </a:lnSpc>
              <a:spcBef>
                <a:spcPts val="0"/>
              </a:spcBef>
              <a:buNone/>
              <a:defRPr sz="1400" cap="none" spc="0" baseline="0">
                <a:solidFill>
                  <a:schemeClr val="bg1"/>
                </a:solidFill>
                <a:latin typeface="Arial" panose="020B0604020202020204" pitchFamily="34" charset="0"/>
                <a:cs typeface="Arial" panose="020B0604020202020204" pitchFamily="34" charset="0"/>
              </a:defRPr>
            </a:lvl1pPr>
          </a:lstStyle>
          <a:p>
            <a:pPr lvl="0"/>
            <a:r>
              <a:rPr lang="en-US" dirty="0"/>
              <a:t>Click to add text</a:t>
            </a:r>
          </a:p>
        </p:txBody>
      </p:sp>
      <p:sp>
        <p:nvSpPr>
          <p:cNvPr id="29" name="Text Placeholder 14">
            <a:extLst>
              <a:ext uri="{FF2B5EF4-FFF2-40B4-BE49-F238E27FC236}">
                <a16:creationId xmlns:a16="http://schemas.microsoft.com/office/drawing/2014/main" id="{64F0745D-06FC-4840-B9DF-3176DEDA6F67}"/>
              </a:ext>
            </a:extLst>
          </p:cNvPr>
          <p:cNvSpPr>
            <a:spLocks noGrp="1"/>
          </p:cNvSpPr>
          <p:nvPr>
            <p:ph type="body" sz="quarter" idx="23" hasCustomPrompt="1"/>
          </p:nvPr>
        </p:nvSpPr>
        <p:spPr>
          <a:xfrm>
            <a:off x="7538997" y="4045442"/>
            <a:ext cx="2556578" cy="365125"/>
          </a:xfrm>
          <a:prstGeom prst="rect">
            <a:avLst/>
          </a:prstGeom>
        </p:spPr>
        <p:txBody>
          <a:bodyPr/>
          <a:lstStyle>
            <a:lvl1pPr marL="0" indent="0">
              <a:buNone/>
              <a:defRPr sz="1600" cap="none" spc="200" baseline="0">
                <a:solidFill>
                  <a:schemeClr val="accent6"/>
                </a:solidFill>
                <a:latin typeface="Arial" panose="020B0604020202020204" pitchFamily="34" charset="0"/>
                <a:cs typeface="Arial" panose="020B0604020202020204" pitchFamily="34" charset="0"/>
              </a:defRPr>
            </a:lvl1pPr>
          </a:lstStyle>
          <a:p>
            <a:pPr lvl="0"/>
            <a:r>
              <a:rPr lang="en-US" dirty="0"/>
              <a:t>Click to add title</a:t>
            </a:r>
          </a:p>
        </p:txBody>
      </p:sp>
      <p:sp>
        <p:nvSpPr>
          <p:cNvPr id="20" name="Text Placeholder 14">
            <a:extLst>
              <a:ext uri="{FF2B5EF4-FFF2-40B4-BE49-F238E27FC236}">
                <a16:creationId xmlns:a16="http://schemas.microsoft.com/office/drawing/2014/main" id="{F29A1EC1-1F01-46ED-BF67-15FE9E12068C}"/>
              </a:ext>
            </a:extLst>
          </p:cNvPr>
          <p:cNvSpPr>
            <a:spLocks noGrp="1"/>
          </p:cNvSpPr>
          <p:nvPr>
            <p:ph type="body" sz="quarter" idx="17" hasCustomPrompt="1"/>
          </p:nvPr>
        </p:nvSpPr>
        <p:spPr>
          <a:xfrm>
            <a:off x="7538997" y="4350071"/>
            <a:ext cx="2556578" cy="1291081"/>
          </a:xfrm>
          <a:prstGeom prst="rect">
            <a:avLst/>
          </a:prstGeom>
        </p:spPr>
        <p:txBody>
          <a:bodyPr/>
          <a:lstStyle>
            <a:lvl1pPr marL="0" indent="0">
              <a:lnSpc>
                <a:spcPct val="150000"/>
              </a:lnSpc>
              <a:spcBef>
                <a:spcPts val="0"/>
              </a:spcBef>
              <a:buNone/>
              <a:defRPr sz="1400" cap="none" spc="0" baseline="0">
                <a:solidFill>
                  <a:schemeClr val="bg1"/>
                </a:solidFill>
                <a:latin typeface="Arial" panose="020B0604020202020204" pitchFamily="34" charset="0"/>
                <a:cs typeface="Arial" panose="020B0604020202020204" pitchFamily="34" charset="0"/>
              </a:defRPr>
            </a:lvl1pPr>
          </a:lstStyle>
          <a:p>
            <a:pPr lvl="0"/>
            <a:r>
              <a:rPr lang="en-US" dirty="0"/>
              <a:t>Click to add text</a:t>
            </a:r>
          </a:p>
        </p:txBody>
      </p:sp>
      <p:sp>
        <p:nvSpPr>
          <p:cNvPr id="21" name="Footer Placeholder 15">
            <a:extLst>
              <a:ext uri="{FF2B5EF4-FFF2-40B4-BE49-F238E27FC236}">
                <a16:creationId xmlns:a16="http://schemas.microsoft.com/office/drawing/2014/main" id="{18CA33F7-3AE0-EE49-93AA-A9EA0EF61EB7}"/>
              </a:ext>
            </a:extLst>
          </p:cNvPr>
          <p:cNvSpPr>
            <a:spLocks noGrp="1"/>
          </p:cNvSpPr>
          <p:nvPr>
            <p:ph type="ftr" sz="quarter" idx="3"/>
          </p:nvPr>
        </p:nvSpPr>
        <p:spPr>
          <a:xfrm>
            <a:off x="6096000" y="6284153"/>
            <a:ext cx="4469829" cy="365125"/>
          </a:xfrm>
          <a:prstGeom prst="rect">
            <a:avLst/>
          </a:prstGeom>
        </p:spPr>
        <p:txBody>
          <a:bodyPr anchor="ctr"/>
          <a:lstStyle>
            <a:lvl1pPr algn="r">
              <a:defRPr sz="1000" cap="all" spc="300" baseline="0">
                <a:solidFill>
                  <a:schemeClr val="bg1"/>
                </a:solidFill>
                <a:latin typeface="+mj-lt"/>
              </a:defRPr>
            </a:lvl1pPr>
          </a:lstStyle>
          <a:p>
            <a:r>
              <a:rPr lang="en-US" dirty="0">
                <a:latin typeface="Arial" panose="020B0604020202020204" pitchFamily="34" charset="0"/>
                <a:cs typeface="Arial" panose="020B0604020202020204" pitchFamily="34" charset="0"/>
              </a:rPr>
              <a:t>PRESENTATION</a:t>
            </a:r>
            <a:r>
              <a:rPr lang="en-US" dirty="0">
                <a:latin typeface="Arial" panose="020B0604020202020204" pitchFamily="34" charset="0"/>
              </a:rPr>
              <a:t> TITLE</a:t>
            </a:r>
          </a:p>
        </p:txBody>
      </p:sp>
      <p:pic>
        <p:nvPicPr>
          <p:cNvPr id="23" name="Picture 22" descr="Text&#10;&#10;Description automatically generated">
            <a:extLst>
              <a:ext uri="{FF2B5EF4-FFF2-40B4-BE49-F238E27FC236}">
                <a16:creationId xmlns:a16="http://schemas.microsoft.com/office/drawing/2014/main" id="{352F408C-EF84-914C-8670-0F853C380F29}"/>
              </a:ext>
            </a:extLst>
          </p:cNvPr>
          <p:cNvPicPr>
            <a:picLocks noChangeAspect="1"/>
          </p:cNvPicPr>
          <p:nvPr userDrawn="1"/>
        </p:nvPicPr>
        <p:blipFill>
          <a:blip r:embed="rId3"/>
          <a:stretch>
            <a:fillRect/>
          </a:stretch>
        </p:blipFill>
        <p:spPr>
          <a:xfrm>
            <a:off x="10700075" y="6264275"/>
            <a:ext cx="1207003" cy="402945"/>
          </a:xfrm>
          <a:prstGeom prst="rect">
            <a:avLst/>
          </a:prstGeom>
        </p:spPr>
      </p:pic>
    </p:spTree>
    <p:extLst>
      <p:ext uri="{BB962C8B-B14F-4D97-AF65-F5344CB8AC3E}">
        <p14:creationId xmlns:p14="http://schemas.microsoft.com/office/powerpoint/2010/main" val="20741444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olu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747F51C0-908A-420C-B5BC-5685D0E95231}"/>
              </a:ext>
            </a:extLst>
          </p:cNvPr>
          <p:cNvSpPr>
            <a:spLocks noGrp="1"/>
          </p:cNvSpPr>
          <p:nvPr>
            <p:ph type="title" hasCustomPrompt="1"/>
          </p:nvPr>
        </p:nvSpPr>
        <p:spPr>
          <a:xfrm>
            <a:off x="379005" y="1823625"/>
            <a:ext cx="4719884" cy="580030"/>
          </a:xfrm>
          <a:prstGeom prst="rect">
            <a:avLst/>
          </a:prstGeom>
        </p:spPr>
        <p:txBody>
          <a:bodyPr/>
          <a:lstStyle>
            <a:lvl1pPr algn="l">
              <a:defRPr sz="3200" b="1" cap="none" spc="0" baseline="0">
                <a:solidFill>
                  <a:schemeClr val="bg1"/>
                </a:solidFill>
                <a:latin typeface="Arial" panose="020B0604020202020204" pitchFamily="34" charset="0"/>
                <a:cs typeface="Arial" panose="020B0604020202020204" pitchFamily="34" charset="0"/>
              </a:defRPr>
            </a:lvl1pPr>
          </a:lstStyle>
          <a:p>
            <a:r>
              <a:rPr lang="en-US" dirty="0"/>
              <a:t>Click To Add Title</a:t>
            </a:r>
          </a:p>
        </p:txBody>
      </p:sp>
      <p:sp>
        <p:nvSpPr>
          <p:cNvPr id="26" name="Text Placeholder 14">
            <a:extLst>
              <a:ext uri="{FF2B5EF4-FFF2-40B4-BE49-F238E27FC236}">
                <a16:creationId xmlns:a16="http://schemas.microsoft.com/office/drawing/2014/main" id="{4F835D01-B0D4-49D8-B947-C2062305C5C5}"/>
              </a:ext>
            </a:extLst>
          </p:cNvPr>
          <p:cNvSpPr>
            <a:spLocks noGrp="1"/>
          </p:cNvSpPr>
          <p:nvPr>
            <p:ph type="body" sz="quarter" idx="12" hasCustomPrompt="1"/>
          </p:nvPr>
        </p:nvSpPr>
        <p:spPr>
          <a:xfrm>
            <a:off x="379005" y="4230943"/>
            <a:ext cx="2640803" cy="365125"/>
          </a:xfrm>
          <a:prstGeom prst="rect">
            <a:avLst/>
          </a:prstGeom>
        </p:spPr>
        <p:txBody>
          <a:bodyPr/>
          <a:lstStyle>
            <a:lvl1pPr marL="0" indent="0" algn="ctr">
              <a:buNone/>
              <a:defRPr sz="1600" cap="none" spc="200" baseline="0">
                <a:solidFill>
                  <a:schemeClr val="accent6"/>
                </a:solidFill>
                <a:latin typeface="Arial" panose="020B0604020202020204" pitchFamily="34" charset="0"/>
                <a:cs typeface="Arial" panose="020B0604020202020204" pitchFamily="34" charset="0"/>
              </a:defRPr>
            </a:lvl1pPr>
          </a:lstStyle>
          <a:p>
            <a:pPr lvl="0"/>
            <a:r>
              <a:rPr lang="en-US" dirty="0"/>
              <a:t>Click to add title</a:t>
            </a:r>
          </a:p>
        </p:txBody>
      </p:sp>
      <p:sp>
        <p:nvSpPr>
          <p:cNvPr id="27" name="Text Placeholder 14">
            <a:extLst>
              <a:ext uri="{FF2B5EF4-FFF2-40B4-BE49-F238E27FC236}">
                <a16:creationId xmlns:a16="http://schemas.microsoft.com/office/drawing/2014/main" id="{0B4ACDBA-7606-44B8-B1E1-C4750F89525F}"/>
              </a:ext>
            </a:extLst>
          </p:cNvPr>
          <p:cNvSpPr>
            <a:spLocks noGrp="1"/>
          </p:cNvSpPr>
          <p:nvPr>
            <p:ph type="body" sz="quarter" idx="13" hasCustomPrompt="1"/>
          </p:nvPr>
        </p:nvSpPr>
        <p:spPr>
          <a:xfrm>
            <a:off x="379005" y="4546458"/>
            <a:ext cx="2640803" cy="1616414"/>
          </a:xfrm>
          <a:prstGeom prst="rect">
            <a:avLst/>
          </a:prstGeom>
        </p:spPr>
        <p:txBody>
          <a:bodyPr/>
          <a:lstStyle>
            <a:lvl1pPr marL="0" indent="0" algn="ctr">
              <a:lnSpc>
                <a:spcPct val="150000"/>
              </a:lnSpc>
              <a:spcBef>
                <a:spcPts val="0"/>
              </a:spcBef>
              <a:buNone/>
              <a:defRPr sz="1400" cap="none" spc="0" baseline="0">
                <a:solidFill>
                  <a:schemeClr val="bg1"/>
                </a:solidFill>
                <a:latin typeface="Arial" panose="020B0604020202020204" pitchFamily="34" charset="0"/>
                <a:cs typeface="Arial" panose="020B0604020202020204" pitchFamily="34" charset="0"/>
              </a:defRPr>
            </a:lvl1pPr>
          </a:lstStyle>
          <a:p>
            <a:pPr lvl="0"/>
            <a:r>
              <a:rPr lang="en-US" dirty="0"/>
              <a:t>Click to add text</a:t>
            </a:r>
          </a:p>
        </p:txBody>
      </p:sp>
      <p:sp>
        <p:nvSpPr>
          <p:cNvPr id="32" name="Text Placeholder 14">
            <a:extLst>
              <a:ext uri="{FF2B5EF4-FFF2-40B4-BE49-F238E27FC236}">
                <a16:creationId xmlns:a16="http://schemas.microsoft.com/office/drawing/2014/main" id="{D24600D7-8A94-406B-9274-351140BE27DC}"/>
              </a:ext>
            </a:extLst>
          </p:cNvPr>
          <p:cNvSpPr>
            <a:spLocks noGrp="1"/>
          </p:cNvSpPr>
          <p:nvPr>
            <p:ph type="body" sz="quarter" idx="22" hasCustomPrompt="1"/>
          </p:nvPr>
        </p:nvSpPr>
        <p:spPr>
          <a:xfrm>
            <a:off x="3237502" y="4234631"/>
            <a:ext cx="2640803" cy="365125"/>
          </a:xfrm>
          <a:prstGeom prst="rect">
            <a:avLst/>
          </a:prstGeom>
        </p:spPr>
        <p:txBody>
          <a:bodyPr/>
          <a:lstStyle>
            <a:lvl1pPr marL="0" indent="0" algn="ctr">
              <a:buNone/>
              <a:defRPr sz="1600" cap="none" spc="200" baseline="0">
                <a:solidFill>
                  <a:schemeClr val="accent6"/>
                </a:solidFill>
                <a:latin typeface="Arial" panose="020B0604020202020204" pitchFamily="34" charset="0"/>
                <a:cs typeface="Arial" panose="020B0604020202020204" pitchFamily="34" charset="0"/>
              </a:defRPr>
            </a:lvl1pPr>
          </a:lstStyle>
          <a:p>
            <a:pPr lvl="0"/>
            <a:r>
              <a:rPr lang="en-US" dirty="0"/>
              <a:t>Click to add title</a:t>
            </a:r>
          </a:p>
        </p:txBody>
      </p:sp>
      <p:sp>
        <p:nvSpPr>
          <p:cNvPr id="28" name="Text Placeholder 14">
            <a:extLst>
              <a:ext uri="{FF2B5EF4-FFF2-40B4-BE49-F238E27FC236}">
                <a16:creationId xmlns:a16="http://schemas.microsoft.com/office/drawing/2014/main" id="{5FE6844F-9BC3-4E56-82B1-0B53BE292BA0}"/>
              </a:ext>
            </a:extLst>
          </p:cNvPr>
          <p:cNvSpPr>
            <a:spLocks noGrp="1"/>
          </p:cNvSpPr>
          <p:nvPr>
            <p:ph type="body" sz="quarter" idx="15" hasCustomPrompt="1"/>
          </p:nvPr>
        </p:nvSpPr>
        <p:spPr>
          <a:xfrm>
            <a:off x="3237503" y="4550146"/>
            <a:ext cx="2640803" cy="1616414"/>
          </a:xfrm>
          <a:prstGeom prst="rect">
            <a:avLst/>
          </a:prstGeom>
        </p:spPr>
        <p:txBody>
          <a:bodyPr/>
          <a:lstStyle>
            <a:lvl1pPr marL="0" indent="0" algn="ctr">
              <a:lnSpc>
                <a:spcPct val="150000"/>
              </a:lnSpc>
              <a:spcBef>
                <a:spcPts val="0"/>
              </a:spcBef>
              <a:buNone/>
              <a:defRPr sz="1400" cap="none" spc="0" baseline="0">
                <a:solidFill>
                  <a:schemeClr val="bg1"/>
                </a:solidFill>
                <a:latin typeface="Arial" panose="020B0604020202020204" pitchFamily="34" charset="0"/>
                <a:cs typeface="Arial" panose="020B0604020202020204" pitchFamily="34" charset="0"/>
              </a:defRPr>
            </a:lvl1pPr>
          </a:lstStyle>
          <a:p>
            <a:pPr lvl="0"/>
            <a:r>
              <a:rPr lang="en-US" dirty="0"/>
              <a:t>Click to add text</a:t>
            </a:r>
          </a:p>
        </p:txBody>
      </p:sp>
      <p:sp>
        <p:nvSpPr>
          <p:cNvPr id="33" name="Text Placeholder 14">
            <a:extLst>
              <a:ext uri="{FF2B5EF4-FFF2-40B4-BE49-F238E27FC236}">
                <a16:creationId xmlns:a16="http://schemas.microsoft.com/office/drawing/2014/main" id="{105C7AE2-E0F2-4EA9-B804-774B125FB0DF}"/>
              </a:ext>
            </a:extLst>
          </p:cNvPr>
          <p:cNvSpPr>
            <a:spLocks noGrp="1"/>
          </p:cNvSpPr>
          <p:nvPr>
            <p:ph type="body" sz="quarter" idx="23" hasCustomPrompt="1"/>
          </p:nvPr>
        </p:nvSpPr>
        <p:spPr>
          <a:xfrm>
            <a:off x="6096000" y="4218499"/>
            <a:ext cx="2640803" cy="365125"/>
          </a:xfrm>
          <a:prstGeom prst="rect">
            <a:avLst/>
          </a:prstGeom>
        </p:spPr>
        <p:txBody>
          <a:bodyPr/>
          <a:lstStyle>
            <a:lvl1pPr marL="0" indent="0" algn="ctr">
              <a:buNone/>
              <a:defRPr sz="1600" cap="none" spc="200" baseline="0">
                <a:solidFill>
                  <a:schemeClr val="accent6"/>
                </a:solidFill>
                <a:latin typeface="Arial" panose="020B0604020202020204" pitchFamily="34" charset="0"/>
                <a:cs typeface="Arial" panose="020B0604020202020204" pitchFamily="34" charset="0"/>
              </a:defRPr>
            </a:lvl1pPr>
          </a:lstStyle>
          <a:p>
            <a:pPr lvl="0"/>
            <a:r>
              <a:rPr lang="en-US" dirty="0"/>
              <a:t>Click to add title</a:t>
            </a:r>
          </a:p>
        </p:txBody>
      </p:sp>
      <p:sp>
        <p:nvSpPr>
          <p:cNvPr id="29" name="Text Placeholder 14">
            <a:extLst>
              <a:ext uri="{FF2B5EF4-FFF2-40B4-BE49-F238E27FC236}">
                <a16:creationId xmlns:a16="http://schemas.microsoft.com/office/drawing/2014/main" id="{4B70930A-D98B-43B3-BC32-B48D9D7F06B3}"/>
              </a:ext>
            </a:extLst>
          </p:cNvPr>
          <p:cNvSpPr>
            <a:spLocks noGrp="1"/>
          </p:cNvSpPr>
          <p:nvPr>
            <p:ph type="body" sz="quarter" idx="17" hasCustomPrompt="1"/>
          </p:nvPr>
        </p:nvSpPr>
        <p:spPr>
          <a:xfrm>
            <a:off x="6096000" y="4534014"/>
            <a:ext cx="2640803" cy="1616414"/>
          </a:xfrm>
          <a:prstGeom prst="rect">
            <a:avLst/>
          </a:prstGeom>
        </p:spPr>
        <p:txBody>
          <a:bodyPr/>
          <a:lstStyle>
            <a:lvl1pPr marL="0" indent="0" algn="ctr">
              <a:lnSpc>
                <a:spcPct val="150000"/>
              </a:lnSpc>
              <a:spcBef>
                <a:spcPts val="0"/>
              </a:spcBef>
              <a:buNone/>
              <a:defRPr sz="1400" cap="none" spc="0" baseline="0">
                <a:solidFill>
                  <a:schemeClr val="bg1"/>
                </a:solidFill>
                <a:latin typeface="Arial" panose="020B0604020202020204" pitchFamily="34" charset="0"/>
                <a:cs typeface="Arial" panose="020B0604020202020204" pitchFamily="34" charset="0"/>
              </a:defRPr>
            </a:lvl1pPr>
          </a:lstStyle>
          <a:p>
            <a:pPr lvl="0"/>
            <a:r>
              <a:rPr lang="en-US" dirty="0"/>
              <a:t>Click to add text</a:t>
            </a:r>
          </a:p>
        </p:txBody>
      </p:sp>
      <p:sp>
        <p:nvSpPr>
          <p:cNvPr id="34" name="Text Placeholder 14">
            <a:extLst>
              <a:ext uri="{FF2B5EF4-FFF2-40B4-BE49-F238E27FC236}">
                <a16:creationId xmlns:a16="http://schemas.microsoft.com/office/drawing/2014/main" id="{500DE4BC-2A21-4C62-8F5C-AFE1D0AEDFBE}"/>
              </a:ext>
            </a:extLst>
          </p:cNvPr>
          <p:cNvSpPr>
            <a:spLocks noGrp="1"/>
          </p:cNvSpPr>
          <p:nvPr>
            <p:ph type="body" sz="quarter" idx="24" hasCustomPrompt="1"/>
          </p:nvPr>
        </p:nvSpPr>
        <p:spPr>
          <a:xfrm>
            <a:off x="8946967" y="4218499"/>
            <a:ext cx="2640803" cy="365125"/>
          </a:xfrm>
          <a:prstGeom prst="rect">
            <a:avLst/>
          </a:prstGeom>
        </p:spPr>
        <p:txBody>
          <a:bodyPr/>
          <a:lstStyle>
            <a:lvl1pPr marL="0" indent="0" algn="ctr">
              <a:buNone/>
              <a:defRPr sz="1600" cap="none" spc="200" baseline="0">
                <a:solidFill>
                  <a:schemeClr val="accent6"/>
                </a:solidFill>
                <a:latin typeface="Arial" panose="020B0604020202020204" pitchFamily="34" charset="0"/>
                <a:cs typeface="Arial" panose="020B0604020202020204" pitchFamily="34" charset="0"/>
              </a:defRPr>
            </a:lvl1pPr>
          </a:lstStyle>
          <a:p>
            <a:pPr lvl="0"/>
            <a:r>
              <a:rPr lang="en-US" dirty="0"/>
              <a:t>Click to add title</a:t>
            </a:r>
          </a:p>
        </p:txBody>
      </p:sp>
      <p:sp>
        <p:nvSpPr>
          <p:cNvPr id="30" name="Text Placeholder 14">
            <a:extLst>
              <a:ext uri="{FF2B5EF4-FFF2-40B4-BE49-F238E27FC236}">
                <a16:creationId xmlns:a16="http://schemas.microsoft.com/office/drawing/2014/main" id="{0EEFD44C-4B64-4246-BC04-76812ED5E09E}"/>
              </a:ext>
            </a:extLst>
          </p:cNvPr>
          <p:cNvSpPr>
            <a:spLocks noGrp="1"/>
          </p:cNvSpPr>
          <p:nvPr>
            <p:ph type="body" sz="quarter" idx="19" hasCustomPrompt="1"/>
          </p:nvPr>
        </p:nvSpPr>
        <p:spPr>
          <a:xfrm>
            <a:off x="8946967" y="4534014"/>
            <a:ext cx="2640803" cy="1616414"/>
          </a:xfrm>
          <a:prstGeom prst="rect">
            <a:avLst/>
          </a:prstGeom>
        </p:spPr>
        <p:txBody>
          <a:bodyPr/>
          <a:lstStyle>
            <a:lvl1pPr marL="0" indent="0" algn="ctr">
              <a:lnSpc>
                <a:spcPct val="150000"/>
              </a:lnSpc>
              <a:spcBef>
                <a:spcPts val="0"/>
              </a:spcBef>
              <a:buNone/>
              <a:defRPr sz="1400" cap="none" spc="0" baseline="0">
                <a:solidFill>
                  <a:schemeClr val="bg1"/>
                </a:solidFill>
                <a:latin typeface="Arial" panose="020B0604020202020204" pitchFamily="34" charset="0"/>
                <a:cs typeface="Arial" panose="020B0604020202020204" pitchFamily="34" charset="0"/>
              </a:defRPr>
            </a:lvl1pPr>
          </a:lstStyle>
          <a:p>
            <a:pPr lvl="0"/>
            <a:r>
              <a:rPr lang="en-US" dirty="0"/>
              <a:t>Click to add text</a:t>
            </a:r>
          </a:p>
        </p:txBody>
      </p:sp>
      <p:sp>
        <p:nvSpPr>
          <p:cNvPr id="14" name="Picture Placeholder 13">
            <a:extLst>
              <a:ext uri="{FF2B5EF4-FFF2-40B4-BE49-F238E27FC236}">
                <a16:creationId xmlns:a16="http://schemas.microsoft.com/office/drawing/2014/main" id="{45E5C588-A831-4EB3-BFDF-78002F7D5507}"/>
              </a:ext>
            </a:extLst>
          </p:cNvPr>
          <p:cNvSpPr>
            <a:spLocks noGrp="1"/>
          </p:cNvSpPr>
          <p:nvPr>
            <p:ph type="pic" sz="quarter" idx="25"/>
          </p:nvPr>
        </p:nvSpPr>
        <p:spPr>
          <a:xfrm>
            <a:off x="1408479" y="3330145"/>
            <a:ext cx="603504" cy="603504"/>
          </a:xfrm>
          <a:prstGeom prst="rect">
            <a:avLst/>
          </a:prstGeom>
        </p:spPr>
        <p:txBody>
          <a:bodyPr/>
          <a:lstStyle>
            <a:lvl1pPr marL="0" indent="0">
              <a:buNone/>
              <a:defRPr sz="1000">
                <a:solidFill>
                  <a:schemeClr val="bg1"/>
                </a:solidFill>
                <a:latin typeface="Arial" panose="020B0604020202020204" pitchFamily="34" charset="0"/>
                <a:cs typeface="Arial" panose="020B0604020202020204" pitchFamily="34" charset="0"/>
              </a:defRPr>
            </a:lvl1pPr>
          </a:lstStyle>
          <a:p>
            <a:r>
              <a:rPr lang="en-US"/>
              <a:t>Click icon to add picture</a:t>
            </a:r>
            <a:endParaRPr lang="en-US" dirty="0"/>
          </a:p>
        </p:txBody>
      </p:sp>
      <p:sp>
        <p:nvSpPr>
          <p:cNvPr id="36" name="Picture Placeholder 13">
            <a:extLst>
              <a:ext uri="{FF2B5EF4-FFF2-40B4-BE49-F238E27FC236}">
                <a16:creationId xmlns:a16="http://schemas.microsoft.com/office/drawing/2014/main" id="{AD31BE3F-B09E-4BCC-947F-3D4DB153E354}"/>
              </a:ext>
            </a:extLst>
          </p:cNvPr>
          <p:cNvSpPr>
            <a:spLocks noGrp="1"/>
          </p:cNvSpPr>
          <p:nvPr>
            <p:ph type="pic" sz="quarter" idx="26"/>
          </p:nvPr>
        </p:nvSpPr>
        <p:spPr>
          <a:xfrm>
            <a:off x="4266976" y="3330145"/>
            <a:ext cx="603504" cy="603504"/>
          </a:xfrm>
          <a:prstGeom prst="rect">
            <a:avLst/>
          </a:prstGeom>
        </p:spPr>
        <p:txBody>
          <a:bodyPr/>
          <a:lstStyle>
            <a:lvl1pPr marL="0" indent="0">
              <a:buNone/>
              <a:defRPr sz="1000">
                <a:solidFill>
                  <a:schemeClr val="bg1"/>
                </a:solidFill>
                <a:latin typeface="Arial" panose="020B0604020202020204" pitchFamily="34" charset="0"/>
                <a:cs typeface="Arial" panose="020B0604020202020204" pitchFamily="34" charset="0"/>
              </a:defRPr>
            </a:lvl1pPr>
          </a:lstStyle>
          <a:p>
            <a:r>
              <a:rPr lang="en-US"/>
              <a:t>Click icon to add picture</a:t>
            </a:r>
            <a:endParaRPr lang="en-US" dirty="0"/>
          </a:p>
        </p:txBody>
      </p:sp>
      <p:sp>
        <p:nvSpPr>
          <p:cNvPr id="37" name="Picture Placeholder 13">
            <a:extLst>
              <a:ext uri="{FF2B5EF4-FFF2-40B4-BE49-F238E27FC236}">
                <a16:creationId xmlns:a16="http://schemas.microsoft.com/office/drawing/2014/main" id="{0BF7BBBD-C42C-408E-8F10-7B1BF3C53EF0}"/>
              </a:ext>
            </a:extLst>
          </p:cNvPr>
          <p:cNvSpPr>
            <a:spLocks noGrp="1"/>
          </p:cNvSpPr>
          <p:nvPr>
            <p:ph type="pic" sz="quarter" idx="27"/>
          </p:nvPr>
        </p:nvSpPr>
        <p:spPr>
          <a:xfrm>
            <a:off x="9972085" y="3330145"/>
            <a:ext cx="603504" cy="603504"/>
          </a:xfrm>
          <a:prstGeom prst="rect">
            <a:avLst/>
          </a:prstGeom>
        </p:spPr>
        <p:txBody>
          <a:bodyPr/>
          <a:lstStyle>
            <a:lvl1pPr marL="0" indent="0">
              <a:buNone/>
              <a:defRPr sz="1000">
                <a:solidFill>
                  <a:schemeClr val="bg1"/>
                </a:solidFill>
                <a:latin typeface="Arial" panose="020B0604020202020204" pitchFamily="34" charset="0"/>
                <a:cs typeface="Arial" panose="020B0604020202020204" pitchFamily="34" charset="0"/>
              </a:defRPr>
            </a:lvl1pPr>
          </a:lstStyle>
          <a:p>
            <a:r>
              <a:rPr lang="en-US"/>
              <a:t>Click icon to add picture</a:t>
            </a:r>
            <a:endParaRPr lang="en-US" dirty="0"/>
          </a:p>
        </p:txBody>
      </p:sp>
      <p:sp>
        <p:nvSpPr>
          <p:cNvPr id="38" name="Picture Placeholder 13">
            <a:extLst>
              <a:ext uri="{FF2B5EF4-FFF2-40B4-BE49-F238E27FC236}">
                <a16:creationId xmlns:a16="http://schemas.microsoft.com/office/drawing/2014/main" id="{74FF5159-7129-4F52-B5B7-13F2D04EAD34}"/>
              </a:ext>
            </a:extLst>
          </p:cNvPr>
          <p:cNvSpPr>
            <a:spLocks noGrp="1"/>
          </p:cNvSpPr>
          <p:nvPr>
            <p:ph type="pic" sz="quarter" idx="28"/>
          </p:nvPr>
        </p:nvSpPr>
        <p:spPr>
          <a:xfrm>
            <a:off x="7109232" y="3330145"/>
            <a:ext cx="603504" cy="603504"/>
          </a:xfrm>
          <a:prstGeom prst="rect">
            <a:avLst/>
          </a:prstGeom>
        </p:spPr>
        <p:txBody>
          <a:bodyPr/>
          <a:lstStyle>
            <a:lvl1pPr marL="0" indent="0">
              <a:buNone/>
              <a:defRPr sz="1000">
                <a:solidFill>
                  <a:schemeClr val="bg1"/>
                </a:solidFill>
                <a:latin typeface="Arial" panose="020B0604020202020204" pitchFamily="34" charset="0"/>
                <a:cs typeface="Arial" panose="020B0604020202020204" pitchFamily="34" charset="0"/>
              </a:defRPr>
            </a:lvl1pPr>
          </a:lstStyle>
          <a:p>
            <a:r>
              <a:rPr lang="en-US"/>
              <a:t>Click icon to add picture</a:t>
            </a:r>
            <a:endParaRPr lang="en-US" dirty="0"/>
          </a:p>
        </p:txBody>
      </p:sp>
      <p:sp>
        <p:nvSpPr>
          <p:cNvPr id="20" name="Footer Placeholder 15">
            <a:extLst>
              <a:ext uri="{FF2B5EF4-FFF2-40B4-BE49-F238E27FC236}">
                <a16:creationId xmlns:a16="http://schemas.microsoft.com/office/drawing/2014/main" id="{E6C0AD68-C614-AB48-A792-43C326C1885F}"/>
              </a:ext>
            </a:extLst>
          </p:cNvPr>
          <p:cNvSpPr>
            <a:spLocks noGrp="1"/>
          </p:cNvSpPr>
          <p:nvPr>
            <p:ph type="ftr" sz="quarter" idx="3"/>
          </p:nvPr>
        </p:nvSpPr>
        <p:spPr>
          <a:xfrm>
            <a:off x="6096000" y="6284153"/>
            <a:ext cx="4469829" cy="365125"/>
          </a:xfrm>
          <a:prstGeom prst="rect">
            <a:avLst/>
          </a:prstGeom>
        </p:spPr>
        <p:txBody>
          <a:bodyPr anchor="ctr"/>
          <a:lstStyle>
            <a:lvl1pPr algn="r">
              <a:defRPr sz="1000" cap="all" spc="300" baseline="0">
                <a:solidFill>
                  <a:schemeClr val="bg1"/>
                </a:solidFill>
                <a:latin typeface="+mj-lt"/>
              </a:defRPr>
            </a:lvl1pPr>
          </a:lstStyle>
          <a:p>
            <a:r>
              <a:rPr lang="en-US" dirty="0">
                <a:latin typeface="Arial" panose="020B0604020202020204" pitchFamily="34" charset="0"/>
                <a:cs typeface="Arial" panose="020B0604020202020204" pitchFamily="34" charset="0"/>
              </a:rPr>
              <a:t>PRESENTATION</a:t>
            </a:r>
            <a:r>
              <a:rPr lang="en-US" dirty="0">
                <a:latin typeface="Arial" panose="020B0604020202020204" pitchFamily="34" charset="0"/>
              </a:rPr>
              <a:t> TITLE</a:t>
            </a:r>
          </a:p>
        </p:txBody>
      </p:sp>
      <p:pic>
        <p:nvPicPr>
          <p:cNvPr id="21" name="Picture 20" descr="Text&#10;&#10;Description automatically generated">
            <a:extLst>
              <a:ext uri="{FF2B5EF4-FFF2-40B4-BE49-F238E27FC236}">
                <a16:creationId xmlns:a16="http://schemas.microsoft.com/office/drawing/2014/main" id="{A025CD93-3FE0-364A-9136-D5115BCB3704}"/>
              </a:ext>
            </a:extLst>
          </p:cNvPr>
          <p:cNvPicPr>
            <a:picLocks noChangeAspect="1"/>
          </p:cNvPicPr>
          <p:nvPr userDrawn="1"/>
        </p:nvPicPr>
        <p:blipFill>
          <a:blip r:embed="rId3"/>
          <a:stretch>
            <a:fillRect/>
          </a:stretch>
        </p:blipFill>
        <p:spPr>
          <a:xfrm>
            <a:off x="10700075" y="6264275"/>
            <a:ext cx="1207003" cy="402945"/>
          </a:xfrm>
          <a:prstGeom prst="rect">
            <a:avLst/>
          </a:prstGeom>
        </p:spPr>
      </p:pic>
    </p:spTree>
    <p:extLst>
      <p:ext uri="{BB962C8B-B14F-4D97-AF65-F5344CB8AC3E}">
        <p14:creationId xmlns:p14="http://schemas.microsoft.com/office/powerpoint/2010/main" val="33913104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roduct Overview">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1D3A9EE-57EE-476A-A657-3A4019818918}"/>
              </a:ext>
            </a:extLst>
          </p:cNvPr>
          <p:cNvSpPr>
            <a:spLocks noGrp="1"/>
          </p:cNvSpPr>
          <p:nvPr>
            <p:ph type="title" hasCustomPrompt="1"/>
          </p:nvPr>
        </p:nvSpPr>
        <p:spPr>
          <a:xfrm>
            <a:off x="4196218" y="690802"/>
            <a:ext cx="4936277" cy="575890"/>
          </a:xfrm>
          <a:prstGeom prst="rect">
            <a:avLst/>
          </a:prstGeom>
        </p:spPr>
        <p:txBody>
          <a:bodyPr/>
          <a:lstStyle>
            <a:lvl1pPr algn="l">
              <a:defRPr sz="3200" b="1" i="0" cap="none" spc="0" baseline="0">
                <a:solidFill>
                  <a:schemeClr val="bg1"/>
                </a:solidFill>
                <a:latin typeface="Arial" panose="020B0604020202020204" pitchFamily="34" charset="0"/>
                <a:cs typeface="Arial" panose="020B0604020202020204" pitchFamily="34" charset="0"/>
              </a:defRPr>
            </a:lvl1pPr>
          </a:lstStyle>
          <a:p>
            <a:r>
              <a:rPr lang="en-US" dirty="0"/>
              <a:t>Click To Add Title</a:t>
            </a:r>
          </a:p>
        </p:txBody>
      </p:sp>
      <p:sp>
        <p:nvSpPr>
          <p:cNvPr id="33" name="Text Placeholder 14">
            <a:extLst>
              <a:ext uri="{FF2B5EF4-FFF2-40B4-BE49-F238E27FC236}">
                <a16:creationId xmlns:a16="http://schemas.microsoft.com/office/drawing/2014/main" id="{2A0CB777-EF14-4BA6-A19D-697B165B1D34}"/>
              </a:ext>
            </a:extLst>
          </p:cNvPr>
          <p:cNvSpPr>
            <a:spLocks noGrp="1"/>
          </p:cNvSpPr>
          <p:nvPr>
            <p:ph type="body" sz="quarter" idx="12" hasCustomPrompt="1"/>
          </p:nvPr>
        </p:nvSpPr>
        <p:spPr>
          <a:xfrm>
            <a:off x="4190069" y="2568679"/>
            <a:ext cx="3008631" cy="348162"/>
          </a:xfrm>
          <a:prstGeom prst="rect">
            <a:avLst/>
          </a:prstGeom>
        </p:spPr>
        <p:txBody>
          <a:bodyPr/>
          <a:lstStyle>
            <a:lvl1pPr marL="0" indent="0" algn="l">
              <a:buNone/>
              <a:defRPr sz="1600" cap="none" spc="200" baseline="0">
                <a:solidFill>
                  <a:schemeClr val="accent6"/>
                </a:solidFill>
                <a:latin typeface="Arial" panose="020B0604020202020204" pitchFamily="34" charset="0"/>
                <a:cs typeface="Arial" panose="020B0604020202020204" pitchFamily="34" charset="0"/>
              </a:defRPr>
            </a:lvl1pPr>
          </a:lstStyle>
          <a:p>
            <a:pPr lvl="0"/>
            <a:r>
              <a:rPr lang="en-US" dirty="0"/>
              <a:t>Click to add title</a:t>
            </a:r>
          </a:p>
        </p:txBody>
      </p:sp>
      <p:sp>
        <p:nvSpPr>
          <p:cNvPr id="32" name="Text Placeholder 14">
            <a:extLst>
              <a:ext uri="{FF2B5EF4-FFF2-40B4-BE49-F238E27FC236}">
                <a16:creationId xmlns:a16="http://schemas.microsoft.com/office/drawing/2014/main" id="{0053894D-FD48-4BB5-84D8-2EE54EC8D700}"/>
              </a:ext>
            </a:extLst>
          </p:cNvPr>
          <p:cNvSpPr>
            <a:spLocks noGrp="1"/>
          </p:cNvSpPr>
          <p:nvPr>
            <p:ph type="body" sz="quarter" idx="13" hasCustomPrompt="1"/>
          </p:nvPr>
        </p:nvSpPr>
        <p:spPr>
          <a:xfrm>
            <a:off x="4190069" y="2861988"/>
            <a:ext cx="3008630" cy="636682"/>
          </a:xfrm>
          <a:prstGeom prst="rect">
            <a:avLst/>
          </a:prstGeom>
        </p:spPr>
        <p:txBody>
          <a:bodyPr/>
          <a:lstStyle>
            <a:lvl1pPr marL="0" indent="0" algn="l">
              <a:lnSpc>
                <a:spcPct val="150000"/>
              </a:lnSpc>
              <a:spcBef>
                <a:spcPts val="0"/>
              </a:spcBef>
              <a:buNone/>
              <a:defRPr sz="1400" cap="none" spc="0" baseline="0">
                <a:solidFill>
                  <a:schemeClr val="bg1"/>
                </a:solidFill>
                <a:latin typeface="Arial" panose="020B0604020202020204" pitchFamily="34" charset="0"/>
                <a:cs typeface="Arial" panose="020B0604020202020204" pitchFamily="34" charset="0"/>
              </a:defRPr>
            </a:lvl1pPr>
          </a:lstStyle>
          <a:p>
            <a:pPr lvl="0"/>
            <a:r>
              <a:rPr lang="en-US" dirty="0"/>
              <a:t>Click to add text</a:t>
            </a:r>
          </a:p>
        </p:txBody>
      </p:sp>
      <p:sp>
        <p:nvSpPr>
          <p:cNvPr id="58" name="Text Placeholder 14">
            <a:extLst>
              <a:ext uri="{FF2B5EF4-FFF2-40B4-BE49-F238E27FC236}">
                <a16:creationId xmlns:a16="http://schemas.microsoft.com/office/drawing/2014/main" id="{32A7FBEC-71F7-4A1F-82A1-C7FBFE05185C}"/>
              </a:ext>
            </a:extLst>
          </p:cNvPr>
          <p:cNvSpPr>
            <a:spLocks noGrp="1"/>
          </p:cNvSpPr>
          <p:nvPr>
            <p:ph type="body" sz="quarter" idx="21" hasCustomPrompt="1"/>
          </p:nvPr>
        </p:nvSpPr>
        <p:spPr>
          <a:xfrm>
            <a:off x="7913979" y="2552006"/>
            <a:ext cx="3008631" cy="348162"/>
          </a:xfrm>
          <a:prstGeom prst="rect">
            <a:avLst/>
          </a:prstGeom>
        </p:spPr>
        <p:txBody>
          <a:bodyPr/>
          <a:lstStyle>
            <a:lvl1pPr marL="0" indent="0" algn="l">
              <a:buNone/>
              <a:defRPr sz="1600" cap="none" spc="200" baseline="0">
                <a:solidFill>
                  <a:schemeClr val="accent6"/>
                </a:solidFill>
                <a:latin typeface="Arial" panose="020B0604020202020204" pitchFamily="34" charset="0"/>
                <a:cs typeface="Arial" panose="020B0604020202020204" pitchFamily="34" charset="0"/>
              </a:defRPr>
            </a:lvl1pPr>
          </a:lstStyle>
          <a:p>
            <a:pPr lvl="0"/>
            <a:r>
              <a:rPr lang="en-US" dirty="0"/>
              <a:t>Click to add title</a:t>
            </a:r>
          </a:p>
        </p:txBody>
      </p:sp>
      <p:sp>
        <p:nvSpPr>
          <p:cNvPr id="57" name="Text Placeholder 14">
            <a:extLst>
              <a:ext uri="{FF2B5EF4-FFF2-40B4-BE49-F238E27FC236}">
                <a16:creationId xmlns:a16="http://schemas.microsoft.com/office/drawing/2014/main" id="{00EDBC93-E454-47AD-B9C9-E7CCE8DE6B59}"/>
              </a:ext>
            </a:extLst>
          </p:cNvPr>
          <p:cNvSpPr>
            <a:spLocks noGrp="1"/>
          </p:cNvSpPr>
          <p:nvPr>
            <p:ph type="body" sz="quarter" idx="20" hasCustomPrompt="1"/>
          </p:nvPr>
        </p:nvSpPr>
        <p:spPr>
          <a:xfrm>
            <a:off x="7913979" y="2845315"/>
            <a:ext cx="3008630" cy="636682"/>
          </a:xfrm>
          <a:prstGeom prst="rect">
            <a:avLst/>
          </a:prstGeom>
        </p:spPr>
        <p:txBody>
          <a:bodyPr/>
          <a:lstStyle>
            <a:lvl1pPr marL="0" indent="0" algn="l">
              <a:lnSpc>
                <a:spcPct val="150000"/>
              </a:lnSpc>
              <a:spcBef>
                <a:spcPts val="0"/>
              </a:spcBef>
              <a:buNone/>
              <a:defRPr sz="1400" cap="none" spc="0" baseline="0">
                <a:solidFill>
                  <a:schemeClr val="bg1"/>
                </a:solidFill>
                <a:latin typeface="Arial" panose="020B0604020202020204" pitchFamily="34" charset="0"/>
                <a:cs typeface="Arial" panose="020B0604020202020204" pitchFamily="34" charset="0"/>
              </a:defRPr>
            </a:lvl1pPr>
          </a:lstStyle>
          <a:p>
            <a:pPr lvl="0"/>
            <a:r>
              <a:rPr lang="en-US" dirty="0"/>
              <a:t>Click to add text</a:t>
            </a:r>
          </a:p>
        </p:txBody>
      </p:sp>
      <p:sp>
        <p:nvSpPr>
          <p:cNvPr id="64" name="Text Placeholder 14">
            <a:extLst>
              <a:ext uri="{FF2B5EF4-FFF2-40B4-BE49-F238E27FC236}">
                <a16:creationId xmlns:a16="http://schemas.microsoft.com/office/drawing/2014/main" id="{E792D94E-72D4-43F1-8063-14A3F6270A35}"/>
              </a:ext>
            </a:extLst>
          </p:cNvPr>
          <p:cNvSpPr>
            <a:spLocks noGrp="1"/>
          </p:cNvSpPr>
          <p:nvPr>
            <p:ph type="body" sz="quarter" idx="23" hasCustomPrompt="1"/>
          </p:nvPr>
        </p:nvSpPr>
        <p:spPr>
          <a:xfrm>
            <a:off x="4190069" y="5027636"/>
            <a:ext cx="3008631" cy="348162"/>
          </a:xfrm>
          <a:prstGeom prst="rect">
            <a:avLst/>
          </a:prstGeom>
        </p:spPr>
        <p:txBody>
          <a:bodyPr/>
          <a:lstStyle>
            <a:lvl1pPr marL="0" indent="0" algn="l">
              <a:buNone/>
              <a:defRPr sz="1600" cap="none" spc="200" baseline="0">
                <a:solidFill>
                  <a:schemeClr val="accent6"/>
                </a:solidFill>
                <a:latin typeface="Arial" panose="020B0604020202020204" pitchFamily="34" charset="0"/>
                <a:cs typeface="Arial" panose="020B0604020202020204" pitchFamily="34" charset="0"/>
              </a:defRPr>
            </a:lvl1pPr>
          </a:lstStyle>
          <a:p>
            <a:pPr lvl="0"/>
            <a:r>
              <a:rPr lang="en-US" dirty="0"/>
              <a:t>Click to add title</a:t>
            </a:r>
          </a:p>
        </p:txBody>
      </p:sp>
      <p:sp>
        <p:nvSpPr>
          <p:cNvPr id="63" name="Text Placeholder 14">
            <a:extLst>
              <a:ext uri="{FF2B5EF4-FFF2-40B4-BE49-F238E27FC236}">
                <a16:creationId xmlns:a16="http://schemas.microsoft.com/office/drawing/2014/main" id="{C18EBA8F-5A95-4501-A602-A9889F0CE3A0}"/>
              </a:ext>
            </a:extLst>
          </p:cNvPr>
          <p:cNvSpPr>
            <a:spLocks noGrp="1"/>
          </p:cNvSpPr>
          <p:nvPr>
            <p:ph type="body" sz="quarter" idx="22" hasCustomPrompt="1"/>
          </p:nvPr>
        </p:nvSpPr>
        <p:spPr>
          <a:xfrm>
            <a:off x="4190069" y="5337618"/>
            <a:ext cx="3008630" cy="636682"/>
          </a:xfrm>
          <a:prstGeom prst="rect">
            <a:avLst/>
          </a:prstGeom>
        </p:spPr>
        <p:txBody>
          <a:bodyPr/>
          <a:lstStyle>
            <a:lvl1pPr marL="0" indent="0" algn="l">
              <a:lnSpc>
                <a:spcPct val="150000"/>
              </a:lnSpc>
              <a:spcBef>
                <a:spcPts val="0"/>
              </a:spcBef>
              <a:buNone/>
              <a:defRPr sz="1400" cap="none" spc="0" baseline="0">
                <a:solidFill>
                  <a:schemeClr val="bg1"/>
                </a:solidFill>
                <a:latin typeface="Arial" panose="020B0604020202020204" pitchFamily="34" charset="0"/>
                <a:cs typeface="Arial" panose="020B0604020202020204" pitchFamily="34" charset="0"/>
              </a:defRPr>
            </a:lvl1pPr>
          </a:lstStyle>
          <a:p>
            <a:pPr lvl="0"/>
            <a:r>
              <a:rPr lang="en-US" dirty="0"/>
              <a:t>Click to add text</a:t>
            </a:r>
          </a:p>
        </p:txBody>
      </p:sp>
      <p:sp>
        <p:nvSpPr>
          <p:cNvPr id="67" name="Text Placeholder 14">
            <a:extLst>
              <a:ext uri="{FF2B5EF4-FFF2-40B4-BE49-F238E27FC236}">
                <a16:creationId xmlns:a16="http://schemas.microsoft.com/office/drawing/2014/main" id="{AF03D6DF-70BB-4EC0-B7BF-94BB780FDF01}"/>
              </a:ext>
            </a:extLst>
          </p:cNvPr>
          <p:cNvSpPr>
            <a:spLocks noGrp="1"/>
          </p:cNvSpPr>
          <p:nvPr>
            <p:ph type="body" sz="quarter" idx="25" hasCustomPrompt="1"/>
          </p:nvPr>
        </p:nvSpPr>
        <p:spPr>
          <a:xfrm>
            <a:off x="7913980" y="5031008"/>
            <a:ext cx="3008631" cy="348162"/>
          </a:xfrm>
          <a:prstGeom prst="rect">
            <a:avLst/>
          </a:prstGeom>
        </p:spPr>
        <p:txBody>
          <a:bodyPr/>
          <a:lstStyle>
            <a:lvl1pPr marL="0" indent="0" algn="l">
              <a:buNone/>
              <a:defRPr sz="1600" cap="none" spc="200" baseline="0">
                <a:solidFill>
                  <a:schemeClr val="accent6"/>
                </a:solidFill>
                <a:latin typeface="Arial" panose="020B0604020202020204" pitchFamily="34" charset="0"/>
                <a:cs typeface="Arial" panose="020B0604020202020204" pitchFamily="34" charset="0"/>
              </a:defRPr>
            </a:lvl1pPr>
          </a:lstStyle>
          <a:p>
            <a:pPr lvl="0"/>
            <a:r>
              <a:rPr lang="en-US" dirty="0"/>
              <a:t>Click to add title</a:t>
            </a:r>
          </a:p>
        </p:txBody>
      </p:sp>
      <p:sp>
        <p:nvSpPr>
          <p:cNvPr id="66" name="Text Placeholder 14">
            <a:extLst>
              <a:ext uri="{FF2B5EF4-FFF2-40B4-BE49-F238E27FC236}">
                <a16:creationId xmlns:a16="http://schemas.microsoft.com/office/drawing/2014/main" id="{A21FAF3A-556C-4A61-B1C4-E6FB98BE40B2}"/>
              </a:ext>
            </a:extLst>
          </p:cNvPr>
          <p:cNvSpPr>
            <a:spLocks noGrp="1"/>
          </p:cNvSpPr>
          <p:nvPr>
            <p:ph type="body" sz="quarter" idx="24" hasCustomPrompt="1"/>
          </p:nvPr>
        </p:nvSpPr>
        <p:spPr>
          <a:xfrm>
            <a:off x="7913980" y="5324317"/>
            <a:ext cx="3008630" cy="636682"/>
          </a:xfrm>
          <a:prstGeom prst="rect">
            <a:avLst/>
          </a:prstGeom>
        </p:spPr>
        <p:txBody>
          <a:bodyPr/>
          <a:lstStyle>
            <a:lvl1pPr marL="0" indent="0" algn="l">
              <a:lnSpc>
                <a:spcPct val="150000"/>
              </a:lnSpc>
              <a:spcBef>
                <a:spcPts val="0"/>
              </a:spcBef>
              <a:buNone/>
              <a:defRPr sz="1400" cap="none" spc="0" baseline="0">
                <a:solidFill>
                  <a:schemeClr val="bg1"/>
                </a:solidFill>
                <a:latin typeface="Arial" panose="020B0604020202020204" pitchFamily="34" charset="0"/>
                <a:cs typeface="Arial" panose="020B0604020202020204" pitchFamily="34" charset="0"/>
              </a:defRPr>
            </a:lvl1pPr>
          </a:lstStyle>
          <a:p>
            <a:pPr lvl="0"/>
            <a:r>
              <a:rPr lang="en-US" dirty="0"/>
              <a:t>Click to add text</a:t>
            </a:r>
          </a:p>
        </p:txBody>
      </p:sp>
      <p:sp>
        <p:nvSpPr>
          <p:cNvPr id="5" name="Picture Placeholder 4">
            <a:extLst>
              <a:ext uri="{FF2B5EF4-FFF2-40B4-BE49-F238E27FC236}">
                <a16:creationId xmlns:a16="http://schemas.microsoft.com/office/drawing/2014/main" id="{C1F11D19-3D38-460E-A8AF-F6A30642EC0D}"/>
              </a:ext>
            </a:extLst>
          </p:cNvPr>
          <p:cNvSpPr>
            <a:spLocks noGrp="1"/>
          </p:cNvSpPr>
          <p:nvPr>
            <p:ph type="pic" sz="quarter" idx="26"/>
          </p:nvPr>
        </p:nvSpPr>
        <p:spPr>
          <a:xfrm>
            <a:off x="4190069" y="1818852"/>
            <a:ext cx="603504" cy="603504"/>
          </a:xfrm>
          <a:prstGeom prst="rect">
            <a:avLst/>
          </a:prstGeom>
        </p:spPr>
        <p:txBody>
          <a:bodyPr/>
          <a:lstStyle>
            <a:lvl1pPr marL="0" indent="0">
              <a:buNone/>
              <a:defRPr sz="1050">
                <a:solidFill>
                  <a:schemeClr val="bg1"/>
                </a:solidFill>
                <a:latin typeface="Arial" panose="020B0604020202020204" pitchFamily="34" charset="0"/>
                <a:cs typeface="Arial" panose="020B0604020202020204" pitchFamily="34" charset="0"/>
              </a:defRPr>
            </a:lvl1pPr>
          </a:lstStyle>
          <a:p>
            <a:r>
              <a:rPr lang="en-US"/>
              <a:t>Click icon to add picture</a:t>
            </a:r>
            <a:endParaRPr lang="en-US" dirty="0"/>
          </a:p>
        </p:txBody>
      </p:sp>
      <p:sp>
        <p:nvSpPr>
          <p:cNvPr id="21" name="Picture Placeholder 4">
            <a:extLst>
              <a:ext uri="{FF2B5EF4-FFF2-40B4-BE49-F238E27FC236}">
                <a16:creationId xmlns:a16="http://schemas.microsoft.com/office/drawing/2014/main" id="{F915DDB2-3A13-4240-8ECB-677499946C14}"/>
              </a:ext>
            </a:extLst>
          </p:cNvPr>
          <p:cNvSpPr>
            <a:spLocks noGrp="1"/>
          </p:cNvSpPr>
          <p:nvPr>
            <p:ph type="pic" sz="quarter" idx="27"/>
          </p:nvPr>
        </p:nvSpPr>
        <p:spPr>
          <a:xfrm>
            <a:off x="7913979" y="1802179"/>
            <a:ext cx="603504" cy="603504"/>
          </a:xfrm>
          <a:prstGeom prst="rect">
            <a:avLst/>
          </a:prstGeom>
        </p:spPr>
        <p:txBody>
          <a:bodyPr/>
          <a:lstStyle>
            <a:lvl1pPr marL="0" indent="0">
              <a:buNone/>
              <a:defRPr sz="1050">
                <a:solidFill>
                  <a:schemeClr val="bg1"/>
                </a:solidFill>
                <a:latin typeface="Arial" panose="020B0604020202020204" pitchFamily="34" charset="0"/>
                <a:cs typeface="Arial" panose="020B0604020202020204" pitchFamily="34" charset="0"/>
              </a:defRPr>
            </a:lvl1pPr>
          </a:lstStyle>
          <a:p>
            <a:r>
              <a:rPr lang="en-US"/>
              <a:t>Click icon to add picture</a:t>
            </a:r>
            <a:endParaRPr lang="en-US" dirty="0"/>
          </a:p>
        </p:txBody>
      </p:sp>
      <p:sp>
        <p:nvSpPr>
          <p:cNvPr id="25" name="Picture Placeholder 4">
            <a:extLst>
              <a:ext uri="{FF2B5EF4-FFF2-40B4-BE49-F238E27FC236}">
                <a16:creationId xmlns:a16="http://schemas.microsoft.com/office/drawing/2014/main" id="{E9059CA0-144F-4780-BA0D-005B827AAECE}"/>
              </a:ext>
            </a:extLst>
          </p:cNvPr>
          <p:cNvSpPr>
            <a:spLocks noGrp="1"/>
          </p:cNvSpPr>
          <p:nvPr>
            <p:ph type="pic" sz="quarter" idx="28"/>
          </p:nvPr>
        </p:nvSpPr>
        <p:spPr>
          <a:xfrm>
            <a:off x="4190069" y="4265159"/>
            <a:ext cx="603504" cy="603504"/>
          </a:xfrm>
          <a:prstGeom prst="rect">
            <a:avLst/>
          </a:prstGeom>
        </p:spPr>
        <p:txBody>
          <a:bodyPr/>
          <a:lstStyle>
            <a:lvl1pPr marL="0" indent="0">
              <a:buNone/>
              <a:defRPr sz="1050">
                <a:solidFill>
                  <a:schemeClr val="bg1"/>
                </a:solidFill>
                <a:latin typeface="Arial" panose="020B0604020202020204" pitchFamily="34" charset="0"/>
                <a:cs typeface="Arial" panose="020B0604020202020204" pitchFamily="34" charset="0"/>
              </a:defRPr>
            </a:lvl1pPr>
          </a:lstStyle>
          <a:p>
            <a:r>
              <a:rPr lang="en-US"/>
              <a:t>Click icon to add picture</a:t>
            </a:r>
            <a:endParaRPr lang="en-US" dirty="0"/>
          </a:p>
        </p:txBody>
      </p:sp>
      <p:sp>
        <p:nvSpPr>
          <p:cNvPr id="26" name="Picture Placeholder 4">
            <a:extLst>
              <a:ext uri="{FF2B5EF4-FFF2-40B4-BE49-F238E27FC236}">
                <a16:creationId xmlns:a16="http://schemas.microsoft.com/office/drawing/2014/main" id="{B770164C-988C-4217-B0E9-7D0DC17C8BC6}"/>
              </a:ext>
            </a:extLst>
          </p:cNvPr>
          <p:cNvSpPr>
            <a:spLocks noGrp="1"/>
          </p:cNvSpPr>
          <p:nvPr>
            <p:ph type="pic" sz="quarter" idx="29"/>
          </p:nvPr>
        </p:nvSpPr>
        <p:spPr>
          <a:xfrm>
            <a:off x="7908115" y="4277357"/>
            <a:ext cx="603504" cy="603504"/>
          </a:xfrm>
          <a:prstGeom prst="rect">
            <a:avLst/>
          </a:prstGeom>
        </p:spPr>
        <p:txBody>
          <a:bodyPr/>
          <a:lstStyle>
            <a:lvl1pPr marL="0" indent="0">
              <a:buNone/>
              <a:defRPr sz="1050">
                <a:solidFill>
                  <a:schemeClr val="bg1"/>
                </a:solidFill>
                <a:latin typeface="Arial" panose="020B0604020202020204" pitchFamily="34" charset="0"/>
                <a:cs typeface="Arial" panose="020B0604020202020204" pitchFamily="34" charset="0"/>
              </a:defRPr>
            </a:lvl1pPr>
          </a:lstStyle>
          <a:p>
            <a:r>
              <a:rPr lang="en-US"/>
              <a:t>Click icon to add picture</a:t>
            </a:r>
            <a:endParaRPr lang="en-US" dirty="0"/>
          </a:p>
        </p:txBody>
      </p:sp>
      <p:sp>
        <p:nvSpPr>
          <p:cNvPr id="22" name="Footer Placeholder 15">
            <a:extLst>
              <a:ext uri="{FF2B5EF4-FFF2-40B4-BE49-F238E27FC236}">
                <a16:creationId xmlns:a16="http://schemas.microsoft.com/office/drawing/2014/main" id="{4968E077-BC3A-DE4B-9F43-C660ED1F29DA}"/>
              </a:ext>
            </a:extLst>
          </p:cNvPr>
          <p:cNvSpPr>
            <a:spLocks noGrp="1"/>
          </p:cNvSpPr>
          <p:nvPr>
            <p:ph type="ftr" sz="quarter" idx="3"/>
          </p:nvPr>
        </p:nvSpPr>
        <p:spPr>
          <a:xfrm>
            <a:off x="6096000" y="6284153"/>
            <a:ext cx="4469829" cy="365125"/>
          </a:xfrm>
          <a:prstGeom prst="rect">
            <a:avLst/>
          </a:prstGeom>
        </p:spPr>
        <p:txBody>
          <a:bodyPr anchor="ctr"/>
          <a:lstStyle>
            <a:lvl1pPr algn="r">
              <a:defRPr sz="1000" cap="all" spc="300" baseline="0">
                <a:solidFill>
                  <a:schemeClr val="bg1"/>
                </a:solidFill>
                <a:latin typeface="+mj-lt"/>
              </a:defRPr>
            </a:lvl1pPr>
          </a:lstStyle>
          <a:p>
            <a:r>
              <a:rPr lang="en-US" dirty="0">
                <a:latin typeface="Arial" panose="020B0604020202020204" pitchFamily="34" charset="0"/>
                <a:cs typeface="Arial" panose="020B0604020202020204" pitchFamily="34" charset="0"/>
              </a:rPr>
              <a:t>PRESENTATION</a:t>
            </a:r>
            <a:r>
              <a:rPr lang="en-US" dirty="0">
                <a:latin typeface="Arial" panose="020B0604020202020204" pitchFamily="34" charset="0"/>
              </a:rPr>
              <a:t> TITLE</a:t>
            </a:r>
          </a:p>
        </p:txBody>
      </p:sp>
      <p:pic>
        <p:nvPicPr>
          <p:cNvPr id="23" name="Picture 22" descr="Text&#10;&#10;Description automatically generated">
            <a:extLst>
              <a:ext uri="{FF2B5EF4-FFF2-40B4-BE49-F238E27FC236}">
                <a16:creationId xmlns:a16="http://schemas.microsoft.com/office/drawing/2014/main" id="{D37488A9-8F3D-164B-B475-46DB84DB6239}"/>
              </a:ext>
            </a:extLst>
          </p:cNvPr>
          <p:cNvPicPr>
            <a:picLocks noChangeAspect="1"/>
          </p:cNvPicPr>
          <p:nvPr userDrawn="1"/>
        </p:nvPicPr>
        <p:blipFill>
          <a:blip r:embed="rId3"/>
          <a:stretch>
            <a:fillRect/>
          </a:stretch>
        </p:blipFill>
        <p:spPr>
          <a:xfrm>
            <a:off x="10700075" y="6264275"/>
            <a:ext cx="1207003" cy="402945"/>
          </a:xfrm>
          <a:prstGeom prst="rect">
            <a:avLst/>
          </a:prstGeom>
        </p:spPr>
      </p:pic>
    </p:spTree>
    <p:extLst>
      <p:ext uri="{BB962C8B-B14F-4D97-AF65-F5344CB8AC3E}">
        <p14:creationId xmlns:p14="http://schemas.microsoft.com/office/powerpoint/2010/main" val="36413241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roduct Benefit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67FB1D5-16C4-4AAC-9E31-560F596F8D5E}"/>
              </a:ext>
            </a:extLst>
          </p:cNvPr>
          <p:cNvSpPr>
            <a:spLocks noGrp="1"/>
          </p:cNvSpPr>
          <p:nvPr>
            <p:ph type="title" hasCustomPrompt="1"/>
          </p:nvPr>
        </p:nvSpPr>
        <p:spPr>
          <a:xfrm>
            <a:off x="905373" y="1832252"/>
            <a:ext cx="5824072" cy="580029"/>
          </a:xfrm>
          <a:prstGeom prst="rect">
            <a:avLst/>
          </a:prstGeom>
        </p:spPr>
        <p:txBody>
          <a:bodyPr/>
          <a:lstStyle>
            <a:lvl1pPr algn="l">
              <a:defRPr sz="3200" b="1" cap="none" spc="0" baseline="0">
                <a:solidFill>
                  <a:schemeClr val="bg1"/>
                </a:solidFill>
                <a:latin typeface="Arial" panose="020B0604020202020204" pitchFamily="34" charset="0"/>
                <a:cs typeface="Arial" panose="020B0604020202020204" pitchFamily="34" charset="0"/>
              </a:defRPr>
            </a:lvl1pPr>
          </a:lstStyle>
          <a:p>
            <a:r>
              <a:rPr lang="en-US" dirty="0"/>
              <a:t>Click To Add Title</a:t>
            </a:r>
          </a:p>
        </p:txBody>
      </p:sp>
      <p:sp>
        <p:nvSpPr>
          <p:cNvPr id="27" name="Text Placeholder 14">
            <a:extLst>
              <a:ext uri="{FF2B5EF4-FFF2-40B4-BE49-F238E27FC236}">
                <a16:creationId xmlns:a16="http://schemas.microsoft.com/office/drawing/2014/main" id="{C269BEF2-E65B-4046-B8D1-1E5DC6D58296}"/>
              </a:ext>
            </a:extLst>
          </p:cNvPr>
          <p:cNvSpPr>
            <a:spLocks noGrp="1"/>
          </p:cNvSpPr>
          <p:nvPr>
            <p:ph type="body" sz="quarter" idx="22" hasCustomPrompt="1"/>
          </p:nvPr>
        </p:nvSpPr>
        <p:spPr>
          <a:xfrm>
            <a:off x="905373" y="2807310"/>
            <a:ext cx="5824073" cy="1940149"/>
          </a:xfrm>
          <a:prstGeom prst="rect">
            <a:avLst/>
          </a:prstGeom>
        </p:spPr>
        <p:txBody>
          <a:bodyPr anchor="t"/>
          <a:lstStyle>
            <a:lvl1pPr marL="0" indent="0" algn="l">
              <a:lnSpc>
                <a:spcPct val="200000"/>
              </a:lnSpc>
              <a:spcBef>
                <a:spcPts val="0"/>
              </a:spcBef>
              <a:buNone/>
              <a:defRPr sz="1800" cap="none" spc="200" baseline="0">
                <a:solidFill>
                  <a:schemeClr val="bg1"/>
                </a:solidFill>
                <a:latin typeface="Arial" panose="020B0604020202020204" pitchFamily="34" charset="0"/>
                <a:cs typeface="Arial" panose="020B0604020202020204" pitchFamily="34" charset="0"/>
              </a:defRPr>
            </a:lvl1pPr>
          </a:lstStyle>
          <a:p>
            <a:pPr lvl="0"/>
            <a:r>
              <a:rPr lang="en-US" dirty="0"/>
              <a:t>Click to add title</a:t>
            </a:r>
          </a:p>
        </p:txBody>
      </p:sp>
      <p:sp>
        <p:nvSpPr>
          <p:cNvPr id="10" name="Footer Placeholder 15">
            <a:extLst>
              <a:ext uri="{FF2B5EF4-FFF2-40B4-BE49-F238E27FC236}">
                <a16:creationId xmlns:a16="http://schemas.microsoft.com/office/drawing/2014/main" id="{5752AB69-90D6-404C-80C2-C883E696E8D4}"/>
              </a:ext>
            </a:extLst>
          </p:cNvPr>
          <p:cNvSpPr>
            <a:spLocks noGrp="1"/>
          </p:cNvSpPr>
          <p:nvPr>
            <p:ph type="ftr" sz="quarter" idx="3"/>
          </p:nvPr>
        </p:nvSpPr>
        <p:spPr>
          <a:xfrm>
            <a:off x="6096000" y="6284153"/>
            <a:ext cx="4469829" cy="365125"/>
          </a:xfrm>
          <a:prstGeom prst="rect">
            <a:avLst/>
          </a:prstGeom>
        </p:spPr>
        <p:txBody>
          <a:bodyPr anchor="ctr"/>
          <a:lstStyle>
            <a:lvl1pPr algn="r">
              <a:defRPr sz="1000" cap="all" spc="300" baseline="0">
                <a:solidFill>
                  <a:schemeClr val="bg1"/>
                </a:solidFill>
                <a:latin typeface="+mj-lt"/>
              </a:defRPr>
            </a:lvl1pPr>
          </a:lstStyle>
          <a:p>
            <a:r>
              <a:rPr lang="en-US" dirty="0">
                <a:latin typeface="Arial" panose="020B0604020202020204" pitchFamily="34" charset="0"/>
                <a:cs typeface="Arial" panose="020B0604020202020204" pitchFamily="34" charset="0"/>
              </a:rPr>
              <a:t>PRESENTATION</a:t>
            </a:r>
            <a:r>
              <a:rPr lang="en-US" dirty="0">
                <a:latin typeface="Arial" panose="020B0604020202020204" pitchFamily="34" charset="0"/>
              </a:rPr>
              <a:t> TITLE</a:t>
            </a:r>
          </a:p>
        </p:txBody>
      </p:sp>
      <p:pic>
        <p:nvPicPr>
          <p:cNvPr id="11" name="Picture 10" descr="Text&#10;&#10;Description automatically generated">
            <a:extLst>
              <a:ext uri="{FF2B5EF4-FFF2-40B4-BE49-F238E27FC236}">
                <a16:creationId xmlns:a16="http://schemas.microsoft.com/office/drawing/2014/main" id="{2CDE78DB-DF17-F34B-AE10-5E4725E4FB22}"/>
              </a:ext>
            </a:extLst>
          </p:cNvPr>
          <p:cNvPicPr>
            <a:picLocks noChangeAspect="1"/>
          </p:cNvPicPr>
          <p:nvPr userDrawn="1"/>
        </p:nvPicPr>
        <p:blipFill>
          <a:blip r:embed="rId3"/>
          <a:stretch>
            <a:fillRect/>
          </a:stretch>
        </p:blipFill>
        <p:spPr>
          <a:xfrm>
            <a:off x="10700075" y="6264275"/>
            <a:ext cx="1207003" cy="402945"/>
          </a:xfrm>
          <a:prstGeom prst="rect">
            <a:avLst/>
          </a:prstGeom>
        </p:spPr>
      </p:pic>
    </p:spTree>
    <p:extLst>
      <p:ext uri="{BB962C8B-B14F-4D97-AF65-F5344CB8AC3E}">
        <p14:creationId xmlns:p14="http://schemas.microsoft.com/office/powerpoint/2010/main" val="23191379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vider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47F2F5-8E72-425B-A8C2-2B3262F73021}"/>
              </a:ext>
            </a:extLst>
          </p:cNvPr>
          <p:cNvSpPr>
            <a:spLocks noGrp="1"/>
          </p:cNvSpPr>
          <p:nvPr>
            <p:ph type="title" hasCustomPrompt="1"/>
          </p:nvPr>
        </p:nvSpPr>
        <p:spPr>
          <a:xfrm>
            <a:off x="5425440" y="2741026"/>
            <a:ext cx="5002478" cy="2357066"/>
          </a:xfrm>
          <a:prstGeom prst="rect">
            <a:avLst/>
          </a:prstGeom>
        </p:spPr>
        <p:txBody>
          <a:bodyPr/>
          <a:lstStyle>
            <a:lvl1pPr algn="ctr">
              <a:defRPr sz="6600" b="1" cap="none" spc="0" baseline="0">
                <a:solidFill>
                  <a:schemeClr val="bg1"/>
                </a:solidFill>
                <a:latin typeface="Arial" panose="020B0604020202020204" pitchFamily="34" charset="0"/>
                <a:cs typeface="Arial" panose="020B0604020202020204" pitchFamily="34" charset="0"/>
              </a:defRPr>
            </a:lvl1pPr>
          </a:lstStyle>
          <a:p>
            <a:r>
              <a:rPr lang="en-US" dirty="0"/>
              <a:t>Click To Add Title</a:t>
            </a:r>
          </a:p>
        </p:txBody>
      </p:sp>
      <p:sp>
        <p:nvSpPr>
          <p:cNvPr id="3" name="Footer Placeholder 15">
            <a:extLst>
              <a:ext uri="{FF2B5EF4-FFF2-40B4-BE49-F238E27FC236}">
                <a16:creationId xmlns:a16="http://schemas.microsoft.com/office/drawing/2014/main" id="{08703BA9-F616-964D-8E78-58CEFD1B2EA3}"/>
              </a:ext>
            </a:extLst>
          </p:cNvPr>
          <p:cNvSpPr>
            <a:spLocks noGrp="1"/>
          </p:cNvSpPr>
          <p:nvPr>
            <p:ph type="ftr" sz="quarter" idx="3"/>
          </p:nvPr>
        </p:nvSpPr>
        <p:spPr>
          <a:xfrm>
            <a:off x="6096000" y="6284153"/>
            <a:ext cx="4469829" cy="365125"/>
          </a:xfrm>
          <a:prstGeom prst="rect">
            <a:avLst/>
          </a:prstGeom>
        </p:spPr>
        <p:txBody>
          <a:bodyPr anchor="ctr"/>
          <a:lstStyle>
            <a:lvl1pPr algn="r">
              <a:defRPr sz="1000" cap="all" spc="300" baseline="0">
                <a:solidFill>
                  <a:schemeClr val="bg1"/>
                </a:solidFill>
                <a:latin typeface="+mj-lt"/>
              </a:defRPr>
            </a:lvl1pPr>
          </a:lstStyle>
          <a:p>
            <a:r>
              <a:rPr lang="en-US" dirty="0">
                <a:latin typeface="Arial" panose="020B0604020202020204" pitchFamily="34" charset="0"/>
                <a:cs typeface="Arial" panose="020B0604020202020204" pitchFamily="34" charset="0"/>
              </a:rPr>
              <a:t>PRESENTATION</a:t>
            </a:r>
            <a:r>
              <a:rPr lang="en-US" dirty="0">
                <a:latin typeface="Arial" panose="020B0604020202020204" pitchFamily="34" charset="0"/>
              </a:rPr>
              <a:t> TITLE</a:t>
            </a:r>
          </a:p>
        </p:txBody>
      </p:sp>
      <p:pic>
        <p:nvPicPr>
          <p:cNvPr id="4" name="Picture 3" descr="Text&#10;&#10;Description automatically generated">
            <a:extLst>
              <a:ext uri="{FF2B5EF4-FFF2-40B4-BE49-F238E27FC236}">
                <a16:creationId xmlns:a16="http://schemas.microsoft.com/office/drawing/2014/main" id="{5FE70F85-09B1-4A46-B8C8-5C4A568D5F64}"/>
              </a:ext>
            </a:extLst>
          </p:cNvPr>
          <p:cNvPicPr>
            <a:picLocks noChangeAspect="1"/>
          </p:cNvPicPr>
          <p:nvPr userDrawn="1"/>
        </p:nvPicPr>
        <p:blipFill>
          <a:blip r:embed="rId3"/>
          <a:stretch>
            <a:fillRect/>
          </a:stretch>
        </p:blipFill>
        <p:spPr>
          <a:xfrm>
            <a:off x="10700075" y="6264275"/>
            <a:ext cx="1207003" cy="402945"/>
          </a:xfrm>
          <a:prstGeom prst="rect">
            <a:avLst/>
          </a:prstGeom>
        </p:spPr>
      </p:pic>
    </p:spTree>
    <p:extLst>
      <p:ext uri="{BB962C8B-B14F-4D97-AF65-F5344CB8AC3E}">
        <p14:creationId xmlns:p14="http://schemas.microsoft.com/office/powerpoint/2010/main" val="42505472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22357190"/>
      </p:ext>
    </p:extLst>
  </p:cSld>
  <p:clrMap bg1="lt1" tx1="dk1" bg2="lt2" tx2="dk2" accent1="accent1" accent2="accent2" accent3="accent3" accent4="accent4" accent5="accent5" accent6="accent6" hlink="hlink" folHlink="folHlink"/>
  <p:sldLayoutIdLst>
    <p:sldLayoutId id="2147483649" r:id="rId1"/>
    <p:sldLayoutId id="2147483671" r:id="rId2"/>
    <p:sldLayoutId id="2147483672"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9" r:id="rId14"/>
    <p:sldLayoutId id="2147483660" r:id="rId15"/>
    <p:sldLayoutId id="2147483661" r:id="rId16"/>
    <p:sldLayoutId id="2147483662" r:id="rId17"/>
    <p:sldLayoutId id="2147483670" r:id="rId18"/>
    <p:sldLayoutId id="2147483663" r:id="rId19"/>
    <p:sldLayoutId id="2147483664" r:id="rId20"/>
    <p:sldLayoutId id="2147483665" r:id="rId21"/>
    <p:sldLayoutId id="2147483666" r:id="rId22"/>
    <p:sldLayoutId id="2147483667" r:id="rId23"/>
    <p:sldLayoutId id="2147483668" r:id="rId24"/>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2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4.xml"/><Relationship Id="rId1" Type="http://schemas.openxmlformats.org/officeDocument/2006/relationships/slideLayout" Target="../slideLayouts/slideLayout9.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12">
            <a:extLst>
              <a:ext uri="{FF2B5EF4-FFF2-40B4-BE49-F238E27FC236}">
                <a16:creationId xmlns:a16="http://schemas.microsoft.com/office/drawing/2014/main" id="{14938FFF-E4C2-274C-9ECE-4CF3DA724E36}"/>
              </a:ext>
            </a:extLst>
          </p:cNvPr>
          <p:cNvSpPr txBox="1">
            <a:spLocks/>
          </p:cNvSpPr>
          <p:nvPr/>
        </p:nvSpPr>
        <p:spPr>
          <a:xfrm>
            <a:off x="580993" y="2977911"/>
            <a:ext cx="4989628" cy="273658"/>
          </a:xfrm>
          <a:prstGeom prst="rect">
            <a:avLst/>
          </a:prstGeom>
        </p:spPr>
        <p:txBody>
          <a:bodyPr lIns="91440" tIns="45720" rIns="91440" bIns="45720" anchor="t">
            <a:noAutofit/>
          </a:bodyPr>
          <a:lstStyle>
            <a:lvl1pPr marL="0" indent="0" algn="l" defTabSz="914400" rtl="0" eaLnBrk="1" latinLnBrk="0" hangingPunct="1">
              <a:lnSpc>
                <a:spcPct val="90000"/>
              </a:lnSpc>
              <a:spcBef>
                <a:spcPts val="1000"/>
              </a:spcBef>
              <a:buFont typeface="Arial" panose="020B0604020202020204" pitchFamily="34" charset="0"/>
              <a:buNone/>
              <a:defRPr sz="2000" i="0" kern="1200">
                <a:solidFill>
                  <a:srgbClr val="6EBE49"/>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dirty="0">
                <a:solidFill>
                  <a:schemeClr val="bg1"/>
                </a:solidFill>
                <a:latin typeface="Arial"/>
                <a:cs typeface="Arial"/>
              </a:rPr>
              <a:t>CORTX &amp; SODACODE Data &amp; Storage Hackathon</a:t>
            </a:r>
            <a:endParaRPr lang="en-US" sz="3200" dirty="0"/>
          </a:p>
        </p:txBody>
      </p:sp>
      <p:grpSp>
        <p:nvGrpSpPr>
          <p:cNvPr id="3" name="Group 2">
            <a:extLst>
              <a:ext uri="{FF2B5EF4-FFF2-40B4-BE49-F238E27FC236}">
                <a16:creationId xmlns:a16="http://schemas.microsoft.com/office/drawing/2014/main" id="{2CE445F6-2295-4C09-B605-13F78DC5B844}"/>
              </a:ext>
            </a:extLst>
          </p:cNvPr>
          <p:cNvGrpSpPr/>
          <p:nvPr/>
        </p:nvGrpSpPr>
        <p:grpSpPr>
          <a:xfrm>
            <a:off x="449017" y="1083631"/>
            <a:ext cx="6735335" cy="1515451"/>
            <a:chOff x="449017" y="1083631"/>
            <a:chExt cx="6735335" cy="1515451"/>
          </a:xfrm>
        </p:grpSpPr>
        <p:pic>
          <p:nvPicPr>
            <p:cNvPr id="4" name="Picture 3">
              <a:extLst>
                <a:ext uri="{FF2B5EF4-FFF2-40B4-BE49-F238E27FC236}">
                  <a16:creationId xmlns:a16="http://schemas.microsoft.com/office/drawing/2014/main" id="{55A00397-C169-E04D-8684-190CC0AEF8FC}"/>
                </a:ext>
              </a:extLst>
            </p:cNvPr>
            <p:cNvPicPr>
              <a:picLocks noChangeAspect="1"/>
            </p:cNvPicPr>
            <p:nvPr/>
          </p:nvPicPr>
          <p:blipFill>
            <a:blip r:embed="rId2"/>
            <a:stretch>
              <a:fillRect/>
            </a:stretch>
          </p:blipFill>
          <p:spPr>
            <a:xfrm>
              <a:off x="449017" y="1083631"/>
              <a:ext cx="6735335" cy="1515451"/>
            </a:xfrm>
            <a:prstGeom prst="rect">
              <a:avLst/>
            </a:prstGeom>
          </p:spPr>
        </p:pic>
        <p:sp>
          <p:nvSpPr>
            <p:cNvPr id="2" name="Rectangle 1">
              <a:extLst>
                <a:ext uri="{FF2B5EF4-FFF2-40B4-BE49-F238E27FC236}">
                  <a16:creationId xmlns:a16="http://schemas.microsoft.com/office/drawing/2014/main" id="{2C9FB60A-1CC8-4E7F-BE80-DB92FB8CF62D}"/>
                </a:ext>
              </a:extLst>
            </p:cNvPr>
            <p:cNvSpPr/>
            <p:nvPr/>
          </p:nvSpPr>
          <p:spPr>
            <a:xfrm>
              <a:off x="3315928" y="1877960"/>
              <a:ext cx="3687095" cy="4424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TextBox 9">
            <a:extLst>
              <a:ext uri="{FF2B5EF4-FFF2-40B4-BE49-F238E27FC236}">
                <a16:creationId xmlns:a16="http://schemas.microsoft.com/office/drawing/2014/main" id="{67400F71-7B85-4E2C-913D-9CA56DC88403}"/>
              </a:ext>
            </a:extLst>
          </p:cNvPr>
          <p:cNvSpPr txBox="1"/>
          <p:nvPr/>
        </p:nvSpPr>
        <p:spPr>
          <a:xfrm>
            <a:off x="580993" y="5254599"/>
            <a:ext cx="6094428" cy="646331"/>
          </a:xfrm>
          <a:prstGeom prst="rect">
            <a:avLst/>
          </a:prstGeom>
          <a:noFill/>
        </p:spPr>
        <p:txBody>
          <a:bodyPr wrap="square">
            <a:spAutoFit/>
          </a:bodyPr>
          <a:lstStyle/>
          <a:p>
            <a:r>
              <a:rPr lang="en-US" sz="1800" dirty="0">
                <a:solidFill>
                  <a:schemeClr val="bg1"/>
                </a:solidFill>
                <a:latin typeface="Arial"/>
                <a:cs typeface="Arial"/>
              </a:rPr>
              <a:t>Rose Wambui</a:t>
            </a:r>
          </a:p>
          <a:p>
            <a:r>
              <a:rPr lang="en-US" dirty="0">
                <a:solidFill>
                  <a:schemeClr val="bg1"/>
                </a:solidFill>
                <a:latin typeface="Arial"/>
                <a:cs typeface="Arial"/>
              </a:rPr>
              <a:t>CORTX Developer Advocate</a:t>
            </a:r>
            <a:endParaRPr lang="en-US" dirty="0"/>
          </a:p>
        </p:txBody>
      </p:sp>
    </p:spTree>
    <p:extLst>
      <p:ext uri="{BB962C8B-B14F-4D97-AF65-F5344CB8AC3E}">
        <p14:creationId xmlns:p14="http://schemas.microsoft.com/office/powerpoint/2010/main" val="40414330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864FD976-21CD-C647-A9E2-284CBA6C47AF}"/>
              </a:ext>
            </a:extLst>
          </p:cNvPr>
          <p:cNvSpPr>
            <a:spLocks noGrp="1"/>
          </p:cNvSpPr>
          <p:nvPr>
            <p:ph type="ftr" sz="quarter" idx="3"/>
          </p:nvPr>
        </p:nvSpPr>
        <p:spPr/>
        <p:txBody>
          <a:bodyPr/>
          <a:lstStyle/>
          <a:p>
            <a:r>
              <a:rPr lang="en-US" dirty="0">
                <a:latin typeface="Arial" panose="020B0604020202020204" pitchFamily="34" charset="0"/>
                <a:cs typeface="Arial" panose="020B0604020202020204" pitchFamily="34" charset="0"/>
              </a:rPr>
              <a:t>SODACODE 2022</a:t>
            </a:r>
            <a:endParaRPr lang="en-US" dirty="0">
              <a:latin typeface="Arial" panose="020B0604020202020204" pitchFamily="34" charset="0"/>
            </a:endParaRPr>
          </a:p>
        </p:txBody>
      </p:sp>
      <p:sp>
        <p:nvSpPr>
          <p:cNvPr id="3" name="TextBox 2">
            <a:extLst>
              <a:ext uri="{FF2B5EF4-FFF2-40B4-BE49-F238E27FC236}">
                <a16:creationId xmlns:a16="http://schemas.microsoft.com/office/drawing/2014/main" id="{84444735-B71F-4C84-BA5B-A9EC71BD7A18}"/>
              </a:ext>
            </a:extLst>
          </p:cNvPr>
          <p:cNvSpPr txBox="1"/>
          <p:nvPr/>
        </p:nvSpPr>
        <p:spPr>
          <a:xfrm>
            <a:off x="4724400" y="3200399"/>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Click to add text</a:t>
            </a:r>
          </a:p>
        </p:txBody>
      </p:sp>
      <p:graphicFrame>
        <p:nvGraphicFramePr>
          <p:cNvPr id="19" name="Diagram 18">
            <a:extLst>
              <a:ext uri="{FF2B5EF4-FFF2-40B4-BE49-F238E27FC236}">
                <a16:creationId xmlns:a16="http://schemas.microsoft.com/office/drawing/2014/main" id="{B3EDFE0C-6A7B-4AF9-AEA6-1398326EE5F5}"/>
              </a:ext>
            </a:extLst>
          </p:cNvPr>
          <p:cNvGraphicFramePr/>
          <p:nvPr>
            <p:extLst>
              <p:ext uri="{D42A27DB-BD31-4B8C-83A1-F6EECF244321}">
                <p14:modId xmlns:p14="http://schemas.microsoft.com/office/powerpoint/2010/main" val="2860051440"/>
              </p:ext>
            </p:extLst>
          </p:nvPr>
        </p:nvGraphicFramePr>
        <p:xfrm>
          <a:off x="3004457" y="1230086"/>
          <a:ext cx="7957458" cy="5257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1" name="Title 1">
            <a:extLst>
              <a:ext uri="{FF2B5EF4-FFF2-40B4-BE49-F238E27FC236}">
                <a16:creationId xmlns:a16="http://schemas.microsoft.com/office/drawing/2014/main" id="{34BCCE29-335D-41D2-BA9E-AC646F338931}"/>
              </a:ext>
            </a:extLst>
          </p:cNvPr>
          <p:cNvSpPr txBox="1">
            <a:spLocks/>
          </p:cNvSpPr>
          <p:nvPr/>
        </p:nvSpPr>
        <p:spPr>
          <a:xfrm>
            <a:off x="914401" y="283887"/>
            <a:ext cx="10363200" cy="56675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u="sng" dirty="0">
                <a:solidFill>
                  <a:schemeClr val="accent6">
                    <a:lumMod val="20000"/>
                    <a:lumOff val="80000"/>
                  </a:schemeClr>
                </a:solidFill>
              </a:rPr>
              <a:t>Innovations in Storage</a:t>
            </a:r>
          </a:p>
        </p:txBody>
      </p:sp>
    </p:spTree>
    <p:extLst>
      <p:ext uri="{BB962C8B-B14F-4D97-AF65-F5344CB8AC3E}">
        <p14:creationId xmlns:p14="http://schemas.microsoft.com/office/powerpoint/2010/main" val="31411721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45">
            <a:extLst>
              <a:ext uri="{FF2B5EF4-FFF2-40B4-BE49-F238E27FC236}">
                <a16:creationId xmlns:a16="http://schemas.microsoft.com/office/drawing/2014/main" id="{3DE22AEE-5FE7-411E-BE12-05628BC028BA}"/>
              </a:ext>
            </a:extLst>
          </p:cNvPr>
          <p:cNvSpPr>
            <a:spLocks noGrp="1"/>
          </p:cNvSpPr>
          <p:nvPr>
            <p:ph type="title"/>
          </p:nvPr>
        </p:nvSpPr>
        <p:spPr/>
        <p:txBody>
          <a:bodyPr/>
          <a:lstStyle/>
          <a:p>
            <a:r>
              <a:rPr lang="en-US" dirty="0"/>
              <a:t>Key Components of CORTX</a:t>
            </a:r>
          </a:p>
        </p:txBody>
      </p:sp>
      <p:sp>
        <p:nvSpPr>
          <p:cNvPr id="41" name="Text Placeholder 40">
            <a:extLst>
              <a:ext uri="{FF2B5EF4-FFF2-40B4-BE49-F238E27FC236}">
                <a16:creationId xmlns:a16="http://schemas.microsoft.com/office/drawing/2014/main" id="{13DF91CF-444A-4959-91C5-62172E643BD0}"/>
              </a:ext>
            </a:extLst>
          </p:cNvPr>
          <p:cNvSpPr>
            <a:spLocks noGrp="1"/>
          </p:cNvSpPr>
          <p:nvPr>
            <p:ph type="body" sz="quarter" idx="22"/>
          </p:nvPr>
        </p:nvSpPr>
        <p:spPr/>
        <p:txBody>
          <a:bodyPr/>
          <a:lstStyle/>
          <a:p>
            <a:r>
              <a:rPr lang="en-US" b="1" dirty="0"/>
              <a:t>MOTR</a:t>
            </a:r>
          </a:p>
        </p:txBody>
      </p:sp>
      <p:sp>
        <p:nvSpPr>
          <p:cNvPr id="13" name="Text Placeholder 12">
            <a:extLst>
              <a:ext uri="{FF2B5EF4-FFF2-40B4-BE49-F238E27FC236}">
                <a16:creationId xmlns:a16="http://schemas.microsoft.com/office/drawing/2014/main" id="{DE843243-D5AF-4FB8-A0B6-47BAF2CEE0EC}"/>
              </a:ext>
            </a:extLst>
          </p:cNvPr>
          <p:cNvSpPr>
            <a:spLocks noGrp="1"/>
          </p:cNvSpPr>
          <p:nvPr>
            <p:ph type="body" sz="quarter" idx="12"/>
          </p:nvPr>
        </p:nvSpPr>
        <p:spPr/>
        <p:txBody>
          <a:bodyPr/>
          <a:lstStyle/>
          <a:p>
            <a:r>
              <a:rPr lang="en-US" b="1" dirty="0"/>
              <a:t>HA &amp; HARE</a:t>
            </a:r>
          </a:p>
        </p:txBody>
      </p:sp>
      <p:sp>
        <p:nvSpPr>
          <p:cNvPr id="14" name="Text Placeholder 13">
            <a:extLst>
              <a:ext uri="{FF2B5EF4-FFF2-40B4-BE49-F238E27FC236}">
                <a16:creationId xmlns:a16="http://schemas.microsoft.com/office/drawing/2014/main" id="{D656B4F7-80AA-4955-8984-D9DA3B536EBF}"/>
              </a:ext>
            </a:extLst>
          </p:cNvPr>
          <p:cNvSpPr>
            <a:spLocks noGrp="1"/>
          </p:cNvSpPr>
          <p:nvPr>
            <p:ph type="body" sz="quarter" idx="13"/>
          </p:nvPr>
        </p:nvSpPr>
        <p:spPr/>
        <p:txBody>
          <a:bodyPr/>
          <a:lstStyle/>
          <a:p>
            <a:r>
              <a:rPr lang="en-US" sz="1400" dirty="0"/>
              <a:t>Monitor for failures</a:t>
            </a:r>
          </a:p>
          <a:p>
            <a:r>
              <a:rPr lang="en-US" sz="1400" dirty="0"/>
              <a:t>Tell </a:t>
            </a:r>
            <a:r>
              <a:rPr lang="en-US" sz="1400" dirty="0" err="1"/>
              <a:t>Motr</a:t>
            </a:r>
            <a:r>
              <a:rPr lang="en-US" sz="1400" dirty="0"/>
              <a:t> what to rebuild</a:t>
            </a:r>
          </a:p>
        </p:txBody>
      </p:sp>
      <p:sp>
        <p:nvSpPr>
          <p:cNvPr id="45" name="Text Placeholder 44">
            <a:extLst>
              <a:ext uri="{FF2B5EF4-FFF2-40B4-BE49-F238E27FC236}">
                <a16:creationId xmlns:a16="http://schemas.microsoft.com/office/drawing/2014/main" id="{23B5DB8F-544D-4B8A-98F5-10157CB5781F}"/>
              </a:ext>
            </a:extLst>
          </p:cNvPr>
          <p:cNvSpPr>
            <a:spLocks noGrp="1"/>
          </p:cNvSpPr>
          <p:nvPr>
            <p:ph type="body" sz="quarter" idx="24"/>
          </p:nvPr>
        </p:nvSpPr>
        <p:spPr>
          <a:xfrm>
            <a:off x="4199595" y="4676814"/>
            <a:ext cx="2556577" cy="365125"/>
          </a:xfrm>
        </p:spPr>
        <p:txBody>
          <a:bodyPr/>
          <a:lstStyle/>
          <a:p>
            <a:r>
              <a:rPr lang="en-US" b="1" dirty="0"/>
              <a:t>Monitor</a:t>
            </a:r>
          </a:p>
        </p:txBody>
      </p:sp>
      <p:sp>
        <p:nvSpPr>
          <p:cNvPr id="71" name="Text Placeholder 70">
            <a:extLst>
              <a:ext uri="{FF2B5EF4-FFF2-40B4-BE49-F238E27FC236}">
                <a16:creationId xmlns:a16="http://schemas.microsoft.com/office/drawing/2014/main" id="{6DC1492D-B4FC-4834-8463-9F39FDB78181}"/>
              </a:ext>
            </a:extLst>
          </p:cNvPr>
          <p:cNvSpPr>
            <a:spLocks noGrp="1"/>
          </p:cNvSpPr>
          <p:nvPr>
            <p:ph type="body" sz="quarter" idx="19"/>
          </p:nvPr>
        </p:nvSpPr>
        <p:spPr>
          <a:xfrm>
            <a:off x="4199596" y="4989496"/>
            <a:ext cx="2556577" cy="1328236"/>
          </a:xfrm>
        </p:spPr>
        <p:txBody>
          <a:bodyPr/>
          <a:lstStyle/>
          <a:p>
            <a:pPr marL="285750" indent="-285750">
              <a:buFont typeface="Wingdings" panose="05000000000000000000" pitchFamily="2" charset="2"/>
              <a:buChar char="Ø"/>
            </a:pPr>
            <a:r>
              <a:rPr lang="en-US" dirty="0"/>
              <a:t>Tracks platform health</a:t>
            </a:r>
          </a:p>
          <a:p>
            <a:pPr marL="285750" indent="-285750">
              <a:buFont typeface="Wingdings" panose="05000000000000000000" pitchFamily="2" charset="2"/>
              <a:buChar char="Ø"/>
            </a:pPr>
            <a:r>
              <a:rPr lang="en-US" dirty="0"/>
              <a:t>Detects hardware faults, removal, and replacement</a:t>
            </a:r>
          </a:p>
          <a:p>
            <a:pPr marL="285750" indent="-285750">
              <a:buFont typeface="Wingdings" panose="05000000000000000000" pitchFamily="2" charset="2"/>
              <a:buChar char="Ø"/>
            </a:pPr>
            <a:endParaRPr lang="en-US" dirty="0"/>
          </a:p>
        </p:txBody>
      </p:sp>
      <p:sp>
        <p:nvSpPr>
          <p:cNvPr id="43" name="Text Placeholder 42">
            <a:extLst>
              <a:ext uri="{FF2B5EF4-FFF2-40B4-BE49-F238E27FC236}">
                <a16:creationId xmlns:a16="http://schemas.microsoft.com/office/drawing/2014/main" id="{F1C997B7-3BCB-422D-B850-6AD06C8FB9D1}"/>
              </a:ext>
            </a:extLst>
          </p:cNvPr>
          <p:cNvSpPr>
            <a:spLocks noGrp="1"/>
          </p:cNvSpPr>
          <p:nvPr>
            <p:ph type="body" sz="quarter" idx="23"/>
          </p:nvPr>
        </p:nvSpPr>
        <p:spPr>
          <a:xfrm>
            <a:off x="7538997" y="3605236"/>
            <a:ext cx="2556578" cy="365125"/>
          </a:xfrm>
        </p:spPr>
        <p:txBody>
          <a:bodyPr/>
          <a:lstStyle/>
          <a:p>
            <a:r>
              <a:rPr lang="en-US" b="1" dirty="0"/>
              <a:t>RGW</a:t>
            </a:r>
          </a:p>
        </p:txBody>
      </p:sp>
      <p:sp>
        <p:nvSpPr>
          <p:cNvPr id="58" name="Text Placeholder 57">
            <a:extLst>
              <a:ext uri="{FF2B5EF4-FFF2-40B4-BE49-F238E27FC236}">
                <a16:creationId xmlns:a16="http://schemas.microsoft.com/office/drawing/2014/main" id="{82CC08AE-1854-427C-A409-844DADA8D46C}"/>
              </a:ext>
            </a:extLst>
          </p:cNvPr>
          <p:cNvSpPr>
            <a:spLocks noGrp="1"/>
          </p:cNvSpPr>
          <p:nvPr>
            <p:ph type="body" sz="quarter" idx="17"/>
          </p:nvPr>
        </p:nvSpPr>
        <p:spPr>
          <a:xfrm>
            <a:off x="7538997" y="3909865"/>
            <a:ext cx="2556578" cy="1291081"/>
          </a:xfrm>
        </p:spPr>
        <p:txBody>
          <a:bodyPr/>
          <a:lstStyle/>
          <a:p>
            <a:pPr marL="285750" indent="-285750">
              <a:buFont typeface="Wingdings" panose="05000000000000000000" pitchFamily="2" charset="2"/>
              <a:buChar char="Ø"/>
            </a:pPr>
            <a:r>
              <a:rPr lang="en-US" dirty="0"/>
              <a:t>Translates between </a:t>
            </a:r>
            <a:r>
              <a:rPr lang="en-US" dirty="0" err="1"/>
              <a:t>Motr</a:t>
            </a:r>
            <a:r>
              <a:rPr lang="en-US" dirty="0"/>
              <a:t> and S3</a:t>
            </a:r>
          </a:p>
          <a:p>
            <a:pPr marL="285750" indent="-285750">
              <a:buFont typeface="Wingdings" panose="05000000000000000000" pitchFamily="2" charset="2"/>
              <a:buChar char="Ø"/>
            </a:pPr>
            <a:r>
              <a:rPr lang="en-US" dirty="0"/>
              <a:t>Allows use of S3 API when connecting to other tools and platforms</a:t>
            </a:r>
          </a:p>
        </p:txBody>
      </p:sp>
      <p:sp>
        <p:nvSpPr>
          <p:cNvPr id="12" name="Text Placeholder 70">
            <a:extLst>
              <a:ext uri="{FF2B5EF4-FFF2-40B4-BE49-F238E27FC236}">
                <a16:creationId xmlns:a16="http://schemas.microsoft.com/office/drawing/2014/main" id="{524F7318-500D-49A8-A248-1E98518DF3B4}"/>
              </a:ext>
            </a:extLst>
          </p:cNvPr>
          <p:cNvSpPr>
            <a:spLocks noGrp="1"/>
          </p:cNvSpPr>
          <p:nvPr>
            <p:ph type="body" sz="quarter" idx="15"/>
          </p:nvPr>
        </p:nvSpPr>
        <p:spPr>
          <a:xfrm>
            <a:off x="4188708" y="2260358"/>
            <a:ext cx="2557462" cy="1327150"/>
          </a:xfrm>
        </p:spPr>
        <p:txBody>
          <a:bodyPr/>
          <a:lstStyle/>
          <a:p>
            <a:pPr marL="285750" indent="-285750">
              <a:buFont typeface="Wingdings" panose="05000000000000000000" pitchFamily="2" charset="2"/>
              <a:buChar char="Ø"/>
            </a:pPr>
            <a:r>
              <a:rPr lang="en-US" sz="1400" dirty="0"/>
              <a:t>Primary data store</a:t>
            </a:r>
          </a:p>
          <a:p>
            <a:pPr marL="285750" indent="-285750">
              <a:buFont typeface="Wingdings" panose="05000000000000000000" pitchFamily="2" charset="2"/>
              <a:buChar char="Ø"/>
            </a:pPr>
            <a:r>
              <a:rPr lang="en-US" sz="1400" dirty="0"/>
              <a:t>Interacts directly with storage devices</a:t>
            </a:r>
          </a:p>
          <a:p>
            <a:pPr marL="285750" indent="-285750">
              <a:buFont typeface="Wingdings" panose="05000000000000000000" pitchFamily="2" charset="2"/>
              <a:buChar char="Ø"/>
            </a:pPr>
            <a:r>
              <a:rPr lang="en-US" sz="1400" dirty="0"/>
              <a:t>Manages data storage and metadata</a:t>
            </a:r>
          </a:p>
          <a:p>
            <a:pPr marL="285750" indent="-285750">
              <a:buFont typeface="Wingdings" panose="05000000000000000000" pitchFamily="2" charset="2"/>
              <a:buChar char="Ø"/>
            </a:pPr>
            <a:r>
              <a:rPr lang="en-US" sz="1400" dirty="0"/>
              <a:t>Rebuilds data after failures. </a:t>
            </a:r>
            <a:endParaRPr lang="en-US" sz="2000" dirty="0"/>
          </a:p>
        </p:txBody>
      </p:sp>
    </p:spTree>
    <p:extLst>
      <p:ext uri="{BB962C8B-B14F-4D97-AF65-F5344CB8AC3E}">
        <p14:creationId xmlns:p14="http://schemas.microsoft.com/office/powerpoint/2010/main" val="31095017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9EF1D37D-7D53-43D9-B054-3B3A36C7C4FF}"/>
              </a:ext>
            </a:extLst>
          </p:cNvPr>
          <p:cNvSpPr>
            <a:spLocks noGrp="1"/>
          </p:cNvSpPr>
          <p:nvPr>
            <p:ph type="title"/>
          </p:nvPr>
        </p:nvSpPr>
        <p:spPr>
          <a:xfrm>
            <a:off x="8037250" y="-1526385"/>
            <a:ext cx="5831150" cy="2387771"/>
          </a:xfrm>
        </p:spPr>
        <p:txBody>
          <a:bodyPr/>
          <a:lstStyle/>
          <a:p>
            <a:pPr algn="l"/>
            <a:r>
              <a:rPr lang="en-US" dirty="0"/>
              <a:t>Get Started</a:t>
            </a:r>
          </a:p>
        </p:txBody>
      </p:sp>
      <p:graphicFrame>
        <p:nvGraphicFramePr>
          <p:cNvPr id="4" name="Diagram 3">
            <a:extLst>
              <a:ext uri="{FF2B5EF4-FFF2-40B4-BE49-F238E27FC236}">
                <a16:creationId xmlns:a16="http://schemas.microsoft.com/office/drawing/2014/main" id="{CE68925E-899A-4A3B-B379-69D780224B35}"/>
              </a:ext>
            </a:extLst>
          </p:cNvPr>
          <p:cNvGraphicFramePr/>
          <p:nvPr>
            <p:extLst>
              <p:ext uri="{D42A27DB-BD31-4B8C-83A1-F6EECF244321}">
                <p14:modId xmlns:p14="http://schemas.microsoft.com/office/powerpoint/2010/main" val="1834684131"/>
              </p:ext>
            </p:extLst>
          </p:nvPr>
        </p:nvGraphicFramePr>
        <p:xfrm>
          <a:off x="410028" y="1035351"/>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866378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extBox 3">
            <a:extLst>
              <a:ext uri="{FF2B5EF4-FFF2-40B4-BE49-F238E27FC236}">
                <a16:creationId xmlns:a16="http://schemas.microsoft.com/office/drawing/2014/main" id="{5BDF848D-7418-4A50-973B-742926366FCD}"/>
              </a:ext>
            </a:extLst>
          </p:cNvPr>
          <p:cNvGraphicFramePr/>
          <p:nvPr>
            <p:extLst>
              <p:ext uri="{D42A27DB-BD31-4B8C-83A1-F6EECF244321}">
                <p14:modId xmlns:p14="http://schemas.microsoft.com/office/powerpoint/2010/main" val="3912465108"/>
              </p:ext>
            </p:extLst>
          </p:nvPr>
        </p:nvGraphicFramePr>
        <p:xfrm>
          <a:off x="441303" y="1487606"/>
          <a:ext cx="11013715" cy="47281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itle 18">
            <a:extLst>
              <a:ext uri="{FF2B5EF4-FFF2-40B4-BE49-F238E27FC236}">
                <a16:creationId xmlns:a16="http://schemas.microsoft.com/office/drawing/2014/main" id="{BEF63417-AADD-48A8-89DE-81166A9CBC92}"/>
              </a:ext>
            </a:extLst>
          </p:cNvPr>
          <p:cNvSpPr>
            <a:spLocks noGrp="1"/>
          </p:cNvSpPr>
          <p:nvPr>
            <p:ph type="title"/>
          </p:nvPr>
        </p:nvSpPr>
        <p:spPr>
          <a:xfrm>
            <a:off x="7373222" y="141515"/>
            <a:ext cx="4818778" cy="1796143"/>
          </a:xfrm>
        </p:spPr>
        <p:txBody>
          <a:bodyPr/>
          <a:lstStyle/>
          <a:p>
            <a:pPr algn="l"/>
            <a:r>
              <a:rPr lang="en-US" dirty="0"/>
              <a:t>Get Started</a:t>
            </a:r>
          </a:p>
        </p:txBody>
      </p:sp>
    </p:spTree>
    <p:extLst>
      <p:ext uri="{BB962C8B-B14F-4D97-AF65-F5344CB8AC3E}">
        <p14:creationId xmlns:p14="http://schemas.microsoft.com/office/powerpoint/2010/main" val="37164961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9EF1D37D-7D53-43D9-B054-3B3A36C7C4FF}"/>
              </a:ext>
            </a:extLst>
          </p:cNvPr>
          <p:cNvSpPr>
            <a:spLocks noGrp="1"/>
          </p:cNvSpPr>
          <p:nvPr>
            <p:ph type="title"/>
          </p:nvPr>
        </p:nvSpPr>
        <p:spPr>
          <a:xfrm>
            <a:off x="1026850" y="563671"/>
            <a:ext cx="5831150" cy="2387771"/>
          </a:xfrm>
        </p:spPr>
        <p:txBody>
          <a:bodyPr/>
          <a:lstStyle/>
          <a:p>
            <a:pPr algn="l"/>
            <a:r>
              <a:rPr lang="en-US" dirty="0"/>
              <a:t>Thank you!</a:t>
            </a:r>
          </a:p>
        </p:txBody>
      </p:sp>
    </p:spTree>
    <p:extLst>
      <p:ext uri="{BB962C8B-B14F-4D97-AF65-F5344CB8AC3E}">
        <p14:creationId xmlns:p14="http://schemas.microsoft.com/office/powerpoint/2010/main" val="2806944598"/>
      </p:ext>
    </p:extLst>
  </p:cSld>
  <p:clrMapOvr>
    <a:masterClrMapping/>
  </p:clrMapOvr>
</p:sld>
</file>

<file path=ppt/theme/theme1.xml><?xml version="1.0" encoding="utf-8"?>
<a:theme xmlns:a="http://schemas.openxmlformats.org/drawingml/2006/main" name="Office Theme">
  <a:themeElements>
    <a:clrScheme name="Custom 6">
      <a:dk1>
        <a:srgbClr val="000000"/>
      </a:dk1>
      <a:lt1>
        <a:srgbClr val="FFFFFF"/>
      </a:lt1>
      <a:dk2>
        <a:srgbClr val="000000"/>
      </a:dk2>
      <a:lt2>
        <a:srgbClr val="E7E6E6"/>
      </a:lt2>
      <a:accent1>
        <a:srgbClr val="000000"/>
      </a:accent1>
      <a:accent2>
        <a:srgbClr val="00A1DD"/>
      </a:accent2>
      <a:accent3>
        <a:srgbClr val="6EBE49"/>
      </a:accent3>
      <a:accent4>
        <a:srgbClr val="FF5000"/>
      </a:accent4>
      <a:accent5>
        <a:srgbClr val="F8BE15"/>
      </a:accent5>
      <a:accent6>
        <a:srgbClr val="6EBE49"/>
      </a:accent6>
      <a:hlink>
        <a:srgbClr val="6EBE49"/>
      </a:hlink>
      <a:folHlink>
        <a:srgbClr val="FFFFF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eagate-CORTX_Integration-Challenge_Powerpoint-Template (1)" id="{0A020DFB-0ED2-4BB0-AD7B-182CD0A7B665}" vid="{E3812BB3-D2A4-4932-B606-59A530C77DA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5b7bd133-ba7d-4e98-b5e1-f164801c0997"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9B2508FDDEE6DE4781F12F6638DF462A" ma:contentTypeVersion="12" ma:contentTypeDescription="Create a new document." ma:contentTypeScope="" ma:versionID="39252692d25edb4ff4620002492bf8a8">
  <xsd:schema xmlns:xsd="http://www.w3.org/2001/XMLSchema" xmlns:xs="http://www.w3.org/2001/XMLSchema" xmlns:p="http://schemas.microsoft.com/office/2006/metadata/properties" xmlns:ns2="5b7bd133-ba7d-4e98-b5e1-f164801c0997" xmlns:ns3="0f4fc4ef-b9db-4ab4-8ec5-4b6a50be3b04" targetNamespace="http://schemas.microsoft.com/office/2006/metadata/properties" ma:root="true" ma:fieldsID="0fb154ad44c6ec8a4d2966888e5e0ddd" ns2:_="" ns3:_="">
    <xsd:import namespace="5b7bd133-ba7d-4e98-b5e1-f164801c0997"/>
    <xsd:import namespace="0f4fc4ef-b9db-4ab4-8ec5-4b6a50be3b04"/>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Tags" minOccurs="0"/>
                <xsd:element ref="ns2:MediaServiceOCR" minOccurs="0"/>
                <xsd:element ref="ns2:MediaServiceGenerationTime" minOccurs="0"/>
                <xsd:element ref="ns2:MediaServiceEventHashCode" minOccurs="0"/>
                <xsd:element ref="ns2:MediaServiceAutoKeyPoints" minOccurs="0"/>
                <xsd:element ref="ns2:MediaServiceKeyPoints" minOccurs="0"/>
                <xsd:element ref="ns2:MediaServiceDateTake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b7bd133-ba7d-4e98-b5e1-f164801c099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0f4fc4ef-b9db-4ab4-8ec5-4b6a50be3b04"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C2B339A-BBCD-4BF4-A3FE-AE1F9B12F717}">
  <ds:schemaRefs>
    <ds:schemaRef ds:uri="http://schemas.microsoft.com/sharepoint/v3/contenttype/forms"/>
  </ds:schemaRefs>
</ds:datastoreItem>
</file>

<file path=customXml/itemProps2.xml><?xml version="1.0" encoding="utf-8"?>
<ds:datastoreItem xmlns:ds="http://schemas.openxmlformats.org/officeDocument/2006/customXml" ds:itemID="{E71989D7-CF02-4DC5-9433-98B600ACA0D7}">
  <ds:schemaRefs>
    <ds:schemaRef ds:uri="http://schemas.microsoft.com/office/infopath/2007/PartnerControls"/>
    <ds:schemaRef ds:uri="http://schemas.microsoft.com/office/2006/documentManagement/types"/>
    <ds:schemaRef ds:uri="http://purl.org/dc/elements/1.1/"/>
    <ds:schemaRef ds:uri="5b7bd133-ba7d-4e98-b5e1-f164801c0997"/>
    <ds:schemaRef ds:uri="http://purl.org/dc/terms/"/>
    <ds:schemaRef ds:uri="0f4fc4ef-b9db-4ab4-8ec5-4b6a50be3b04"/>
    <ds:schemaRef ds:uri="http://purl.org/dc/dcmitype/"/>
    <ds:schemaRef ds:uri="http://schemas.openxmlformats.org/package/2006/metadata/core-properties"/>
    <ds:schemaRef ds:uri="http://schemas.microsoft.com/office/2006/metadata/properties"/>
    <ds:schemaRef ds:uri="http://www.w3.org/XML/1998/namespace"/>
  </ds:schemaRefs>
</ds:datastoreItem>
</file>

<file path=customXml/itemProps3.xml><?xml version="1.0" encoding="utf-8"?>
<ds:datastoreItem xmlns:ds="http://schemas.openxmlformats.org/officeDocument/2006/customXml" ds:itemID="{F3A81C00-16DE-4DB7-902C-EF02DDBBC86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b7bd133-ba7d-4e98-b5e1-f164801c0997"/>
    <ds:schemaRef ds:uri="0f4fc4ef-b9db-4ab4-8ec5-4b6a50be3b0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Seagate-CORTX_Integration-Challenge_Powerpoint-Template (1)</Template>
  <TotalTime>42</TotalTime>
  <Words>783</Words>
  <Application>Microsoft Office PowerPoint</Application>
  <PresentationFormat>Widescreen</PresentationFormat>
  <Paragraphs>86</Paragraphs>
  <Slides>6</Slides>
  <Notes>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vt:i4>
      </vt:variant>
    </vt:vector>
  </HeadingPairs>
  <TitlesOfParts>
    <vt:vector size="11" baseType="lpstr">
      <vt:lpstr>Arial</vt:lpstr>
      <vt:lpstr>Calibri</vt:lpstr>
      <vt:lpstr>Courier New</vt:lpstr>
      <vt:lpstr>Wingdings</vt:lpstr>
      <vt:lpstr>Office Theme</vt:lpstr>
      <vt:lpstr>PowerPoint Presentation</vt:lpstr>
      <vt:lpstr>PowerPoint Presentation</vt:lpstr>
      <vt:lpstr>Key Components of CORTX</vt:lpstr>
      <vt:lpstr>Get Started</vt:lpstr>
      <vt:lpstr>Get Started</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Rachel Novak</dc:creator>
  <cp:lastModifiedBy>Rachel Novak</cp:lastModifiedBy>
  <cp:revision>5</cp:revision>
  <dcterms:created xsi:type="dcterms:W3CDTF">2022-02-24T21:14:02Z</dcterms:created>
  <dcterms:modified xsi:type="dcterms:W3CDTF">2022-02-24T21:56:56Z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0x0101009B2508FDDEE6DE4781F12F6638DF462A</vt:lpwstr>
  </property>
  <property fmtid="{D5CDD505-2E9C-101B-9397-08002B2CF9AE}" pid="3" name="MSIP_Label_10398c1c-5e94-454c-bbc4-eb8a4a50b8b0_Enabled">
    <vt:lpwstr>true</vt:lpwstr>
  </property>
  <property fmtid="{D5CDD505-2E9C-101B-9397-08002B2CF9AE}" pid="4" name="MSIP_Label_10398c1c-5e94-454c-bbc4-eb8a4a50b8b0_SetDate">
    <vt:lpwstr>2022-02-24T19:46:45Z</vt:lpwstr>
  </property>
  <property fmtid="{D5CDD505-2E9C-101B-9397-08002B2CF9AE}" pid="5" name="MSIP_Label_10398c1c-5e94-454c-bbc4-eb8a4a50b8b0_Method">
    <vt:lpwstr>Privileged</vt:lpwstr>
  </property>
  <property fmtid="{D5CDD505-2E9C-101B-9397-08002B2CF9AE}" pid="6" name="MSIP_Label_10398c1c-5e94-454c-bbc4-eb8a4a50b8b0_Name">
    <vt:lpwstr>Public</vt:lpwstr>
  </property>
  <property fmtid="{D5CDD505-2E9C-101B-9397-08002B2CF9AE}" pid="7" name="MSIP_Label_10398c1c-5e94-454c-bbc4-eb8a4a50b8b0_SiteId">
    <vt:lpwstr>d466216a-c643-434a-9c2e-057448c17cbe</vt:lpwstr>
  </property>
  <property fmtid="{D5CDD505-2E9C-101B-9397-08002B2CF9AE}" pid="8" name="MSIP_Label_10398c1c-5e94-454c-bbc4-eb8a4a50b8b0_ActionId">
    <vt:lpwstr>73d7553c-2e9c-409b-8427-a6d01d000cda</vt:lpwstr>
  </property>
  <property fmtid="{D5CDD505-2E9C-101B-9397-08002B2CF9AE}" pid="9" name="MSIP_Label_10398c1c-5e94-454c-bbc4-eb8a4a50b8b0_ContentBits">
    <vt:lpwstr>0</vt:lpwstr>
  </property>
</Properties>
</file>